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9" r:id="rId2"/>
  </p:sldMasterIdLst>
  <p:handoutMasterIdLst>
    <p:handoutMasterId r:id="rId4"/>
  </p:handoutMasterIdLst>
  <p:sldIdLst>
    <p:sldId id="285"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B045"/>
    <a:srgbClr val="50C2EC"/>
    <a:srgbClr val="FED206"/>
    <a:srgbClr val="F99D29"/>
    <a:srgbClr val="A2D55E"/>
    <a:srgbClr val="FFF571"/>
    <a:srgbClr val="0171BB"/>
    <a:srgbClr val="F05574"/>
    <a:srgbClr val="FFCA7A"/>
    <a:srgbClr val="FFCB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420625-01D9-4AB3-942F-7BF2F308AAE3}" v="2" dt="2026-01-20T16:17:36.7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55"/>
    <p:restoredTop sz="95206"/>
  </p:normalViewPr>
  <p:slideViewPr>
    <p:cSldViewPr snapToGrid="0">
      <p:cViewPr>
        <p:scale>
          <a:sx n="39" d="100"/>
          <a:sy n="39" d="100"/>
        </p:scale>
        <p:origin x="2456" y="80"/>
      </p:cViewPr>
      <p:guideLst/>
    </p:cSldViewPr>
  </p:slideViewPr>
  <p:notesTextViewPr>
    <p:cViewPr>
      <p:scale>
        <a:sx n="1" d="1"/>
        <a:sy n="1" d="1"/>
      </p:scale>
      <p:origin x="0" y="0"/>
    </p:cViewPr>
  </p:notesTextViewPr>
  <p:notesViewPr>
    <p:cSldViewPr snapToGrid="0">
      <p:cViewPr varScale="1">
        <p:scale>
          <a:sx n="108" d="100"/>
          <a:sy n="108" d="100"/>
        </p:scale>
        <p:origin x="289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nningham, Samuel" userId="6427ac54-1b2f-4354-8222-eb8429544627" providerId="ADAL" clId="{05B56AF6-6C37-4279-8E71-D8DCA34014FD}"/>
    <pc:docChg chg="modSld">
      <pc:chgData name="Cunningham, Samuel" userId="6427ac54-1b2f-4354-8222-eb8429544627" providerId="ADAL" clId="{05B56AF6-6C37-4279-8E71-D8DCA34014FD}" dt="2026-01-20T16:21:58.021" v="57" actId="34135"/>
      <pc:docMkLst>
        <pc:docMk/>
      </pc:docMkLst>
      <pc:sldChg chg="delSp modSp mod">
        <pc:chgData name="Cunningham, Samuel" userId="6427ac54-1b2f-4354-8222-eb8429544627" providerId="ADAL" clId="{05B56AF6-6C37-4279-8E71-D8DCA34014FD}" dt="2026-01-20T16:21:58.021" v="57" actId="34135"/>
        <pc:sldMkLst>
          <pc:docMk/>
          <pc:sldMk cId="2294326777" sldId="285"/>
        </pc:sldMkLst>
        <pc:spChg chg="mod">
          <ac:chgData name="Cunningham, Samuel" userId="6427ac54-1b2f-4354-8222-eb8429544627" providerId="ADAL" clId="{05B56AF6-6C37-4279-8E71-D8DCA34014FD}" dt="2026-01-20T16:21:58.021" v="57" actId="34135"/>
          <ac:spMkLst>
            <pc:docMk/>
            <pc:sldMk cId="2294326777" sldId="285"/>
            <ac:spMk id="8" creationId="{C585888C-5B1E-63EE-A118-69DCD2CA8F5A}"/>
          </ac:spMkLst>
        </pc:spChg>
        <pc:spChg chg="mod">
          <ac:chgData name="Cunningham, Samuel" userId="6427ac54-1b2f-4354-8222-eb8429544627" providerId="ADAL" clId="{05B56AF6-6C37-4279-8E71-D8DCA34014FD}" dt="2026-01-20T16:21:58.021" v="57" actId="34135"/>
          <ac:spMkLst>
            <pc:docMk/>
            <pc:sldMk cId="2294326777" sldId="285"/>
            <ac:spMk id="36" creationId="{F4BEACDB-9A18-B3F0-0F7A-3569B24282B0}"/>
          </ac:spMkLst>
        </pc:spChg>
        <pc:spChg chg="mod">
          <ac:chgData name="Cunningham, Samuel" userId="6427ac54-1b2f-4354-8222-eb8429544627" providerId="ADAL" clId="{05B56AF6-6C37-4279-8E71-D8DCA34014FD}" dt="2026-01-20T16:18:12.482" v="3" actId="113"/>
          <ac:spMkLst>
            <pc:docMk/>
            <pc:sldMk cId="2294326777" sldId="285"/>
            <ac:spMk id="37" creationId="{DC80AA15-8626-A480-ADA9-FAA80DE0F9DD}"/>
          </ac:spMkLst>
        </pc:spChg>
        <pc:spChg chg="mod">
          <ac:chgData name="Cunningham, Samuel" userId="6427ac54-1b2f-4354-8222-eb8429544627" providerId="ADAL" clId="{05B56AF6-6C37-4279-8E71-D8DCA34014FD}" dt="2026-01-20T16:21:58.021" v="57" actId="34135"/>
          <ac:spMkLst>
            <pc:docMk/>
            <pc:sldMk cId="2294326777" sldId="285"/>
            <ac:spMk id="38" creationId="{161C47D6-DB01-05EA-AC61-D6BC74CE18E7}"/>
          </ac:spMkLst>
        </pc:spChg>
        <pc:spChg chg="mod">
          <ac:chgData name="Cunningham, Samuel" userId="6427ac54-1b2f-4354-8222-eb8429544627" providerId="ADAL" clId="{05B56AF6-6C37-4279-8E71-D8DCA34014FD}" dt="2026-01-20T16:21:58.021" v="57" actId="34135"/>
          <ac:spMkLst>
            <pc:docMk/>
            <pc:sldMk cId="2294326777" sldId="285"/>
            <ac:spMk id="39" creationId="{6E7C6EAC-215C-2725-310E-040C8F2A170B}"/>
          </ac:spMkLst>
        </pc:spChg>
        <pc:spChg chg="mod">
          <ac:chgData name="Cunningham, Samuel" userId="6427ac54-1b2f-4354-8222-eb8429544627" providerId="ADAL" clId="{05B56AF6-6C37-4279-8E71-D8DCA34014FD}" dt="2026-01-20T16:19:49.699" v="17" actId="20577"/>
          <ac:spMkLst>
            <pc:docMk/>
            <pc:sldMk cId="2294326777" sldId="285"/>
            <ac:spMk id="40" creationId="{09F2EC64-A476-3910-B392-E45E4B4117A7}"/>
          </ac:spMkLst>
        </pc:spChg>
        <pc:spChg chg="mod">
          <ac:chgData name="Cunningham, Samuel" userId="6427ac54-1b2f-4354-8222-eb8429544627" providerId="ADAL" clId="{05B56AF6-6C37-4279-8E71-D8DCA34014FD}" dt="2026-01-20T16:21:58.021" v="57" actId="34135"/>
          <ac:spMkLst>
            <pc:docMk/>
            <pc:sldMk cId="2294326777" sldId="285"/>
            <ac:spMk id="42" creationId="{1DB5DB1B-18FF-E929-C55F-FA5029E0897D}"/>
          </ac:spMkLst>
        </pc:spChg>
        <pc:spChg chg="mod">
          <ac:chgData name="Cunningham, Samuel" userId="6427ac54-1b2f-4354-8222-eb8429544627" providerId="ADAL" clId="{05B56AF6-6C37-4279-8E71-D8DCA34014FD}" dt="2026-01-20T16:21:58.021" v="57" actId="34135"/>
          <ac:spMkLst>
            <pc:docMk/>
            <pc:sldMk cId="2294326777" sldId="285"/>
            <ac:spMk id="43" creationId="{FF205436-F42C-50AF-AD01-E3EA5ECC97D9}"/>
          </ac:spMkLst>
        </pc:spChg>
        <pc:spChg chg="mod">
          <ac:chgData name="Cunningham, Samuel" userId="6427ac54-1b2f-4354-8222-eb8429544627" providerId="ADAL" clId="{05B56AF6-6C37-4279-8E71-D8DCA34014FD}" dt="2026-01-20T16:21:58.021" v="57" actId="34135"/>
          <ac:spMkLst>
            <pc:docMk/>
            <pc:sldMk cId="2294326777" sldId="285"/>
            <ac:spMk id="47" creationId="{8DD8E423-96D2-6779-1A4C-053E89BFA9C7}"/>
          </ac:spMkLst>
        </pc:spChg>
        <pc:spChg chg="mod">
          <ac:chgData name="Cunningham, Samuel" userId="6427ac54-1b2f-4354-8222-eb8429544627" providerId="ADAL" clId="{05B56AF6-6C37-4279-8E71-D8DCA34014FD}" dt="2026-01-20T16:21:58.021" v="57" actId="34135"/>
          <ac:spMkLst>
            <pc:docMk/>
            <pc:sldMk cId="2294326777" sldId="285"/>
            <ac:spMk id="50" creationId="{CA95D871-0350-5E75-582B-203CB754933E}"/>
          </ac:spMkLst>
        </pc:spChg>
        <pc:spChg chg="mod">
          <ac:chgData name="Cunningham, Samuel" userId="6427ac54-1b2f-4354-8222-eb8429544627" providerId="ADAL" clId="{05B56AF6-6C37-4279-8E71-D8DCA34014FD}" dt="2026-01-20T16:21:23.274" v="56" actId="20577"/>
          <ac:spMkLst>
            <pc:docMk/>
            <pc:sldMk cId="2294326777" sldId="285"/>
            <ac:spMk id="52" creationId="{B3234AE1-4152-0BD6-648A-FB18199B54E0}"/>
          </ac:spMkLst>
        </pc:spChg>
        <pc:spChg chg="mod">
          <ac:chgData name="Cunningham, Samuel" userId="6427ac54-1b2f-4354-8222-eb8429544627" providerId="ADAL" clId="{05B56AF6-6C37-4279-8E71-D8DCA34014FD}" dt="2026-01-20T16:21:58.021" v="57" actId="34135"/>
          <ac:spMkLst>
            <pc:docMk/>
            <pc:sldMk cId="2294326777" sldId="285"/>
            <ac:spMk id="53" creationId="{5907AE69-B14A-2F67-FAC8-39074F7BB2DA}"/>
          </ac:spMkLst>
        </pc:spChg>
        <pc:spChg chg="mod">
          <ac:chgData name="Cunningham, Samuel" userId="6427ac54-1b2f-4354-8222-eb8429544627" providerId="ADAL" clId="{05B56AF6-6C37-4279-8E71-D8DCA34014FD}" dt="2026-01-20T16:21:58.021" v="57" actId="34135"/>
          <ac:spMkLst>
            <pc:docMk/>
            <pc:sldMk cId="2294326777" sldId="285"/>
            <ac:spMk id="61" creationId="{8646247F-7444-4CF7-2333-EECB77F57F25}"/>
          </ac:spMkLst>
        </pc:spChg>
        <pc:grpChg chg="del mod">
          <ac:chgData name="Cunningham, Samuel" userId="6427ac54-1b2f-4354-8222-eb8429544627" providerId="ADAL" clId="{05B56AF6-6C37-4279-8E71-D8DCA34014FD}" dt="2026-01-20T16:17:34.980" v="0" actId="478"/>
          <ac:grpSpMkLst>
            <pc:docMk/>
            <pc:sldMk cId="2294326777" sldId="285"/>
            <ac:grpSpMk id="11" creationId="{A1DBEA0D-A582-7537-2F31-4130E638D61A}"/>
          </ac:grpSpMkLst>
        </pc:grpChg>
        <pc:picChg chg="del">
          <ac:chgData name="Cunningham, Samuel" userId="6427ac54-1b2f-4354-8222-eb8429544627" providerId="ADAL" clId="{05B56AF6-6C37-4279-8E71-D8DCA34014FD}" dt="2026-01-20T16:17:34.980" v="0" actId="478"/>
          <ac:picMkLst>
            <pc:docMk/>
            <pc:sldMk cId="2294326777" sldId="285"/>
            <ac:picMk id="12" creationId="{5091982D-7D89-A8E7-78F9-B00F5D2168BA}"/>
          </ac:picMkLst>
        </pc:picChg>
        <pc:picChg chg="del mod">
          <ac:chgData name="Cunningham, Samuel" userId="6427ac54-1b2f-4354-8222-eb8429544627" providerId="ADAL" clId="{05B56AF6-6C37-4279-8E71-D8DCA34014FD}" dt="2026-01-20T16:17:36.797" v="1" actId="478"/>
          <ac:picMkLst>
            <pc:docMk/>
            <pc:sldMk cId="2294326777" sldId="285"/>
            <ac:picMk id="13" creationId="{243C2F87-595B-882C-2A30-050B7C5834F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A71BC7-83F0-403D-F032-E7CFABDC4E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C36D81-378C-4FC1-8407-71236F5578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DECD97-701A-2A4A-BE32-8E57733B82A2}" type="datetimeFigureOut">
              <a:rPr lang="en-US" smtClean="0"/>
              <a:t>1/20/2026</a:t>
            </a:fld>
            <a:endParaRPr lang="en-US"/>
          </a:p>
        </p:txBody>
      </p:sp>
      <p:sp>
        <p:nvSpPr>
          <p:cNvPr id="4" name="Footer Placeholder 3">
            <a:extLst>
              <a:ext uri="{FF2B5EF4-FFF2-40B4-BE49-F238E27FC236}">
                <a16:creationId xmlns:a16="http://schemas.microsoft.com/office/drawing/2014/main" id="{6BEF1A1A-A2D6-CCC4-8226-6505CD4386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AC968A-D3DE-AA39-657D-A7412340B8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608BF4-9F87-1A46-B494-7179FC34D898}" type="slidenum">
              <a:rPr lang="en-US" smtClean="0"/>
              <a:t>‹#›</a:t>
            </a:fld>
            <a:endParaRPr lang="en-US"/>
          </a:p>
        </p:txBody>
      </p:sp>
    </p:spTree>
    <p:extLst>
      <p:ext uri="{BB962C8B-B14F-4D97-AF65-F5344CB8AC3E}">
        <p14:creationId xmlns:p14="http://schemas.microsoft.com/office/powerpoint/2010/main" val="8663228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une 2023">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F4ED84-7293-0F43-1685-6178A4D0EE58}"/>
              </a:ext>
            </a:extLst>
          </p:cNvPr>
          <p:cNvSpPr txBox="1"/>
          <p:nvPr userDrawn="1"/>
        </p:nvSpPr>
        <p:spPr>
          <a:xfrm>
            <a:off x="4441372" y="275772"/>
            <a:ext cx="3164141" cy="800219"/>
          </a:xfrm>
          <a:prstGeom prst="rect">
            <a:avLst/>
          </a:prstGeom>
          <a:noFill/>
        </p:spPr>
        <p:txBody>
          <a:bodyPr wrap="square" lIns="0" tIns="0" rIns="0" bIns="0">
            <a:spAutoFit/>
          </a:bodyPr>
          <a:lstStyle/>
          <a:p>
            <a:pPr algn="r"/>
            <a:r>
              <a:rPr lang="en-US" sz="3200" b="1" dirty="0">
                <a:solidFill>
                  <a:schemeClr val="tx1"/>
                </a:solidFill>
                <a:latin typeface="Reckless Neue Medium" panose="00000600000000000000" pitchFamily="2" charset="0"/>
                <a:cs typeface="Arial Black" panose="020B0604020202020204" pitchFamily="34" charset="0"/>
              </a:rPr>
              <a:t>January 2026</a:t>
            </a:r>
          </a:p>
          <a:p>
            <a:pPr algn="r"/>
            <a:r>
              <a:rPr lang="en-US" sz="2000" b="0" i="0" dirty="0">
                <a:solidFill>
                  <a:schemeClr val="tx1"/>
                </a:solidFill>
                <a:latin typeface="Reckless Neue Medium" panose="00000600000000000000" pitchFamily="2" charset="0"/>
                <a:cs typeface="Arial Black" panose="020B0604020202020204" pitchFamily="34" charset="0"/>
              </a:rPr>
              <a:t>Monthly Menu</a:t>
            </a:r>
          </a:p>
        </p:txBody>
      </p:sp>
      <p:graphicFrame>
        <p:nvGraphicFramePr>
          <p:cNvPr id="8" name="Table 7">
            <a:extLst>
              <a:ext uri="{FF2B5EF4-FFF2-40B4-BE49-F238E27FC236}">
                <a16:creationId xmlns:a16="http://schemas.microsoft.com/office/drawing/2014/main" id="{56A95351-1539-3919-BA94-786E0DCFD401}"/>
              </a:ext>
            </a:extLst>
          </p:cNvPr>
          <p:cNvGraphicFramePr>
            <a:graphicFrameLocks noGrp="1"/>
          </p:cNvGraphicFramePr>
          <p:nvPr userDrawn="1">
            <p:extLst>
              <p:ext uri="{D42A27DB-BD31-4B8C-83A1-F6EECF244321}">
                <p14:modId xmlns:p14="http://schemas.microsoft.com/office/powerpoint/2010/main" val="3675922102"/>
              </p:ext>
            </p:extLst>
          </p:nvPr>
        </p:nvGraphicFramePr>
        <p:xfrm>
          <a:off x="0" y="1843314"/>
          <a:ext cx="7772400" cy="7939316"/>
        </p:xfrm>
        <a:graphic>
          <a:graphicData uri="http://schemas.openxmlformats.org/drawingml/2006/table">
            <a:tbl>
              <a:tblPr/>
              <a:tblGrid>
                <a:gridCol w="1554480">
                  <a:extLst>
                    <a:ext uri="{9D8B030D-6E8A-4147-A177-3AD203B41FA5}">
                      <a16:colId xmlns:a16="http://schemas.microsoft.com/office/drawing/2014/main" val="952584408"/>
                    </a:ext>
                  </a:extLst>
                </a:gridCol>
                <a:gridCol w="1554480">
                  <a:extLst>
                    <a:ext uri="{9D8B030D-6E8A-4147-A177-3AD203B41FA5}">
                      <a16:colId xmlns:a16="http://schemas.microsoft.com/office/drawing/2014/main" val="1668701950"/>
                    </a:ext>
                  </a:extLst>
                </a:gridCol>
                <a:gridCol w="1554480">
                  <a:extLst>
                    <a:ext uri="{9D8B030D-6E8A-4147-A177-3AD203B41FA5}">
                      <a16:colId xmlns:a16="http://schemas.microsoft.com/office/drawing/2014/main" val="3117032150"/>
                    </a:ext>
                  </a:extLst>
                </a:gridCol>
                <a:gridCol w="1554480">
                  <a:extLst>
                    <a:ext uri="{9D8B030D-6E8A-4147-A177-3AD203B41FA5}">
                      <a16:colId xmlns:a16="http://schemas.microsoft.com/office/drawing/2014/main" val="1522764300"/>
                    </a:ext>
                  </a:extLst>
                </a:gridCol>
                <a:gridCol w="1554480">
                  <a:extLst>
                    <a:ext uri="{9D8B030D-6E8A-4147-A177-3AD203B41FA5}">
                      <a16:colId xmlns:a16="http://schemas.microsoft.com/office/drawing/2014/main" val="3324063141"/>
                    </a:ext>
                  </a:extLst>
                </a:gridCol>
              </a:tblGrid>
              <a:tr h="353981">
                <a:tc>
                  <a:txBody>
                    <a:bodyPr/>
                    <a:lstStyle/>
                    <a:p>
                      <a:pPr algn="ctr" fontAlgn="ctr">
                        <a:buNone/>
                      </a:pPr>
                      <a:r>
                        <a:rPr lang="en-US" sz="1400" b="1" i="0" u="none" strike="noStrike">
                          <a:solidFill>
                            <a:srgbClr val="000000"/>
                          </a:solidFill>
                          <a:effectLst/>
                          <a:latin typeface="Reckless Neue Medium" panose="00000600000000000000" pitchFamily="2" charset="0"/>
                        </a:rPr>
                        <a:t>Monday</a:t>
                      </a:r>
                    </a:p>
                  </a:txBody>
                  <a:tcPr marL="6350" marR="6350" marT="6350" marB="0" anchor="ctr">
                    <a:lnL>
                      <a:noFill/>
                    </a:lnL>
                    <a:lnR>
                      <a:noFill/>
                    </a:lnR>
                    <a:lnT>
                      <a:noFill/>
                    </a:lnT>
                    <a:lnB>
                      <a:noFill/>
                    </a:lnB>
                    <a:noFill/>
                  </a:tcPr>
                </a:tc>
                <a:tc>
                  <a:txBody>
                    <a:bodyPr/>
                    <a:lstStyle/>
                    <a:p>
                      <a:pPr algn="ctr" fontAlgn="ctr">
                        <a:buNone/>
                      </a:pPr>
                      <a:r>
                        <a:rPr lang="en-US" sz="1400" b="1" i="0" u="none" strike="noStrike">
                          <a:solidFill>
                            <a:srgbClr val="000000"/>
                          </a:solidFill>
                          <a:effectLst/>
                          <a:latin typeface="Reckless Neue Medium" panose="00000600000000000000" pitchFamily="2" charset="0"/>
                        </a:rPr>
                        <a:t>Tuesday</a:t>
                      </a:r>
                    </a:p>
                  </a:txBody>
                  <a:tcPr marL="6350" marR="6350" marT="6350" marB="0" anchor="ctr">
                    <a:lnL>
                      <a:noFill/>
                    </a:lnL>
                    <a:lnR>
                      <a:noFill/>
                    </a:lnR>
                    <a:lnT>
                      <a:noFill/>
                    </a:lnT>
                    <a:lnB>
                      <a:noFill/>
                    </a:lnB>
                    <a:noFill/>
                  </a:tcPr>
                </a:tc>
                <a:tc>
                  <a:txBody>
                    <a:bodyPr/>
                    <a:lstStyle/>
                    <a:p>
                      <a:pPr algn="ctr" fontAlgn="ctr">
                        <a:buNone/>
                      </a:pPr>
                      <a:r>
                        <a:rPr lang="en-US" sz="1400" b="1" i="0" u="none" strike="noStrike">
                          <a:solidFill>
                            <a:srgbClr val="000000"/>
                          </a:solidFill>
                          <a:effectLst/>
                          <a:latin typeface="Reckless Neue Medium" panose="00000600000000000000" pitchFamily="2" charset="0"/>
                        </a:rPr>
                        <a:t>Wednesday</a:t>
                      </a:r>
                    </a:p>
                  </a:txBody>
                  <a:tcPr marL="6350" marR="6350" marT="6350" marB="0" anchor="ctr">
                    <a:lnL>
                      <a:noFill/>
                    </a:lnL>
                    <a:lnR>
                      <a:noFill/>
                    </a:lnR>
                    <a:lnT>
                      <a:noFill/>
                    </a:lnT>
                    <a:lnB>
                      <a:noFill/>
                    </a:lnB>
                    <a:noFill/>
                  </a:tcPr>
                </a:tc>
                <a:tc>
                  <a:txBody>
                    <a:bodyPr/>
                    <a:lstStyle/>
                    <a:p>
                      <a:pPr algn="ctr" fontAlgn="ctr">
                        <a:buNone/>
                      </a:pPr>
                      <a:r>
                        <a:rPr lang="en-US" sz="1400" b="1" i="0" u="none" strike="noStrike">
                          <a:solidFill>
                            <a:srgbClr val="000000"/>
                          </a:solidFill>
                          <a:effectLst/>
                          <a:latin typeface="Reckless Neue Medium" panose="00000600000000000000" pitchFamily="2" charset="0"/>
                        </a:rPr>
                        <a:t>Thursday</a:t>
                      </a:r>
                    </a:p>
                  </a:txBody>
                  <a:tcPr marL="6350" marR="6350" marT="6350" marB="0" anchor="ctr">
                    <a:lnL>
                      <a:noFill/>
                    </a:lnL>
                    <a:lnR>
                      <a:noFill/>
                    </a:lnR>
                    <a:lnT>
                      <a:noFill/>
                    </a:lnT>
                    <a:lnB>
                      <a:noFill/>
                    </a:lnB>
                    <a:noFill/>
                  </a:tcPr>
                </a:tc>
                <a:tc>
                  <a:txBody>
                    <a:bodyPr/>
                    <a:lstStyle/>
                    <a:p>
                      <a:pPr algn="ctr" fontAlgn="ctr">
                        <a:buNone/>
                      </a:pPr>
                      <a:r>
                        <a:rPr lang="en-US" sz="1400" b="1" i="0" u="none" strike="noStrike">
                          <a:solidFill>
                            <a:srgbClr val="000000"/>
                          </a:solidFill>
                          <a:effectLst/>
                          <a:latin typeface="Reckless Neue Medium" panose="00000600000000000000" pitchFamily="2" charset="0"/>
                        </a:rPr>
                        <a:t>Friday</a:t>
                      </a:r>
                    </a:p>
                  </a:txBody>
                  <a:tcPr marL="6350" marR="6350" marT="6350" marB="0" anchor="ctr">
                    <a:lnL>
                      <a:noFill/>
                    </a:lnL>
                    <a:lnR>
                      <a:noFill/>
                    </a:lnR>
                    <a:lnT>
                      <a:noFill/>
                    </a:lnT>
                    <a:lnB>
                      <a:noFill/>
                    </a:lnB>
                    <a:noFill/>
                  </a:tcPr>
                </a:tc>
                <a:extLst>
                  <a:ext uri="{0D108BD9-81ED-4DB2-BD59-A6C34878D82A}">
                    <a16:rowId xmlns:a16="http://schemas.microsoft.com/office/drawing/2014/main" val="1779788600"/>
                  </a:ext>
                </a:extLst>
              </a:tr>
              <a:tr h="1517067">
                <a:tc>
                  <a:txBody>
                    <a:bodyPr/>
                    <a:lstStyle/>
                    <a:p>
                      <a:pPr algn="r" fontAlgn="t">
                        <a:buNone/>
                      </a:pPr>
                      <a:r>
                        <a:rPr lang="en-US" sz="1600" b="1" i="0" u="none" strike="noStrike">
                          <a:solidFill>
                            <a:srgbClr val="808080"/>
                          </a:solidFill>
                          <a:effectLst/>
                          <a:latin typeface="Reckless Neue Medium" panose="00000600000000000000" pitchFamily="2"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dirty="0">
                          <a:solidFill>
                            <a:srgbClr val="808080"/>
                          </a:solidFill>
                          <a:effectLst/>
                          <a:latin typeface="Reckless Neue Medium" panose="00000600000000000000" pitchFamily="2" charset="0"/>
                        </a:rPr>
                        <a:t>1</a:t>
                      </a:r>
                      <a:r>
                        <a:rPr lang="en-US" sz="1600" b="1" i="0" u="none" strike="noStrike" dirty="0">
                          <a:solidFill>
                            <a:srgbClr val="FFFFFF"/>
                          </a:solidFill>
                          <a:effectLst/>
                          <a:latin typeface="Reckless Neue Medium" panose="00000600000000000000" pitchFamily="2" charset="0"/>
                        </a:rPr>
                        <a:t>_</a:t>
                      </a:r>
                      <a:endParaRPr lang="en-US" sz="1600" b="1" i="0" u="none" strike="noStrike" dirty="0">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0988950"/>
                  </a:ext>
                </a:extLst>
              </a:tr>
              <a:tr h="1517067">
                <a:tc>
                  <a:txBody>
                    <a:bodyPr/>
                    <a:lstStyle/>
                    <a:p>
                      <a:pPr algn="r" fontAlgn="t">
                        <a:buNone/>
                      </a:pPr>
                      <a:r>
                        <a:rPr lang="en-US" sz="1600" b="1" i="0" u="none" strike="noStrike">
                          <a:solidFill>
                            <a:srgbClr val="808080"/>
                          </a:solidFill>
                          <a:effectLst/>
                          <a:latin typeface="Reckless Neue Medium" panose="00000600000000000000" pitchFamily="2" charset="0"/>
                        </a:rPr>
                        <a:t>5</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6</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7</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8</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9</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887345"/>
                  </a:ext>
                </a:extLst>
              </a:tr>
              <a:tr h="1517067">
                <a:tc>
                  <a:txBody>
                    <a:bodyPr/>
                    <a:lstStyle/>
                    <a:p>
                      <a:pPr algn="r" fontAlgn="t">
                        <a:buNone/>
                      </a:pPr>
                      <a:r>
                        <a:rPr lang="en-US" sz="1600" b="1" i="0" u="none" strike="noStrike">
                          <a:solidFill>
                            <a:srgbClr val="808080"/>
                          </a:solidFill>
                          <a:effectLst/>
                          <a:latin typeface="Reckless Neue Medium" panose="00000600000000000000" pitchFamily="2" charset="0"/>
                        </a:rPr>
                        <a:t>12</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13</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14</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15</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16</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4436799"/>
                  </a:ext>
                </a:extLst>
              </a:tr>
              <a:tr h="1517067">
                <a:tc>
                  <a:txBody>
                    <a:bodyPr/>
                    <a:lstStyle/>
                    <a:p>
                      <a:pPr algn="r" fontAlgn="t">
                        <a:buNone/>
                      </a:pPr>
                      <a:r>
                        <a:rPr lang="en-US" sz="1600" b="1" i="0" u="none" strike="noStrike">
                          <a:solidFill>
                            <a:srgbClr val="808080"/>
                          </a:solidFill>
                          <a:effectLst/>
                          <a:latin typeface="Reckless Neue Medium" panose="00000600000000000000" pitchFamily="2" charset="0"/>
                        </a:rPr>
                        <a:t>19</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20</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21</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22</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23</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6474140"/>
                  </a:ext>
                </a:extLst>
              </a:tr>
              <a:tr h="1517067">
                <a:tc>
                  <a:txBody>
                    <a:bodyPr/>
                    <a:lstStyle/>
                    <a:p>
                      <a:pPr algn="r" fontAlgn="t">
                        <a:buNone/>
                      </a:pPr>
                      <a:r>
                        <a:rPr lang="en-US" sz="1600" b="1" i="0" u="none" strike="noStrike">
                          <a:solidFill>
                            <a:srgbClr val="808080"/>
                          </a:solidFill>
                          <a:effectLst/>
                          <a:latin typeface="Reckless Neue Medium" panose="00000600000000000000" pitchFamily="2" charset="0"/>
                        </a:rPr>
                        <a:t>26</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27</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28</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29</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dirty="0">
                          <a:solidFill>
                            <a:srgbClr val="808080"/>
                          </a:solidFill>
                          <a:effectLst/>
                          <a:latin typeface="Reckless Neue Medium" panose="00000600000000000000" pitchFamily="2" charset="0"/>
                        </a:rPr>
                        <a:t>30</a:t>
                      </a:r>
                      <a:r>
                        <a:rPr lang="en-US" sz="1600" b="1" i="0" u="none" strike="noStrike" dirty="0">
                          <a:solidFill>
                            <a:srgbClr val="FFFFFF"/>
                          </a:solidFill>
                          <a:effectLst/>
                          <a:latin typeface="Reckless Neue Medium" panose="00000600000000000000" pitchFamily="2" charset="0"/>
                        </a:rPr>
                        <a:t>_</a:t>
                      </a:r>
                      <a:endParaRPr lang="en-US" sz="1600" b="1" i="0" u="none" strike="noStrike" dirty="0">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7721963"/>
                  </a:ext>
                </a:extLst>
              </a:tr>
            </a:tbl>
          </a:graphicData>
        </a:graphic>
      </p:graphicFrame>
    </p:spTree>
    <p:extLst>
      <p:ext uri="{BB962C8B-B14F-4D97-AF65-F5344CB8AC3E}">
        <p14:creationId xmlns:p14="http://schemas.microsoft.com/office/powerpoint/2010/main" val="206223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ch 2024">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FDA82E4-4C6C-C753-498B-90F6E5E69D66}"/>
              </a:ext>
            </a:extLst>
          </p:cNvPr>
          <p:cNvGraphicFramePr>
            <a:graphicFrameLocks noGrp="1"/>
          </p:cNvGraphicFramePr>
          <p:nvPr userDrawn="1">
            <p:extLst>
              <p:ext uri="{D42A27DB-BD31-4B8C-83A1-F6EECF244321}">
                <p14:modId xmlns:p14="http://schemas.microsoft.com/office/powerpoint/2010/main" val="146950180"/>
              </p:ext>
            </p:extLst>
          </p:nvPr>
        </p:nvGraphicFramePr>
        <p:xfrm>
          <a:off x="-1" y="1897518"/>
          <a:ext cx="7772400" cy="7891272"/>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514579320"/>
                    </a:ext>
                  </a:extLst>
                </a:gridCol>
                <a:gridCol w="1554480">
                  <a:extLst>
                    <a:ext uri="{9D8B030D-6E8A-4147-A177-3AD203B41FA5}">
                      <a16:colId xmlns:a16="http://schemas.microsoft.com/office/drawing/2014/main" val="2206927915"/>
                    </a:ext>
                  </a:extLst>
                </a:gridCol>
                <a:gridCol w="1554480">
                  <a:extLst>
                    <a:ext uri="{9D8B030D-6E8A-4147-A177-3AD203B41FA5}">
                      <a16:colId xmlns:a16="http://schemas.microsoft.com/office/drawing/2014/main" val="1585001750"/>
                    </a:ext>
                  </a:extLst>
                </a:gridCol>
                <a:gridCol w="1554480">
                  <a:extLst>
                    <a:ext uri="{9D8B030D-6E8A-4147-A177-3AD203B41FA5}">
                      <a16:colId xmlns:a16="http://schemas.microsoft.com/office/drawing/2014/main" val="2962782086"/>
                    </a:ext>
                  </a:extLst>
                </a:gridCol>
                <a:gridCol w="1554480">
                  <a:extLst>
                    <a:ext uri="{9D8B030D-6E8A-4147-A177-3AD203B41FA5}">
                      <a16:colId xmlns:a16="http://schemas.microsoft.com/office/drawing/2014/main" val="1197313246"/>
                    </a:ext>
                  </a:extLst>
                </a:gridCol>
              </a:tblGrid>
              <a:tr h="274320">
                <a:tc>
                  <a:txBody>
                    <a:bodyPr/>
                    <a:lstStyle/>
                    <a:p>
                      <a:pPr algn="ctr"/>
                      <a:r>
                        <a:rPr lang="en-US" sz="1000" b="1" i="0" spc="150" baseline="0" dirty="0">
                          <a:latin typeface="Arial" panose="020B0604020202020204" pitchFamily="34" charset="0"/>
                          <a:cs typeface="Arial" panose="020B0604020202020204" pitchFamily="34" charset="0"/>
                        </a:rPr>
                        <a:t>MONDAY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9D29"/>
                    </a:solidFill>
                  </a:tcPr>
                </a:tc>
                <a:tc>
                  <a:txBody>
                    <a:bodyPr/>
                    <a:lstStyle/>
                    <a:p>
                      <a:pPr algn="ctr"/>
                      <a:r>
                        <a:rPr lang="en-US" sz="1000" b="1" i="0" spc="150" baseline="0" dirty="0">
                          <a:latin typeface="Arial" panose="020B0604020202020204" pitchFamily="34" charset="0"/>
                          <a:cs typeface="Arial" panose="020B0604020202020204" pitchFamily="34" charset="0"/>
                        </a:rPr>
                        <a:t>TUESDAY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9D29"/>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WEDNESDAY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9D29"/>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THURSDAY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9D29"/>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FRIDAY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9D29"/>
                    </a:solidFill>
                  </a:tcPr>
                </a:tc>
                <a:extLst>
                  <a:ext uri="{0D108BD9-81ED-4DB2-BD59-A6C34878D82A}">
                    <a16:rowId xmlns:a16="http://schemas.microsoft.com/office/drawing/2014/main" val="3956696154"/>
                  </a:ext>
                </a:extLst>
              </a:tr>
              <a:tr h="1517904">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05806598"/>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4</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5</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6</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7</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8</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16604202"/>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11</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12</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13</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14</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15</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790150923"/>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18</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19</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20</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21</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22</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65545743"/>
                  </a:ext>
                </a:extLst>
              </a:tr>
              <a:tr h="1545336">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25</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26</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27</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28</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29</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80619521"/>
                  </a:ext>
                </a:extLst>
              </a:tr>
            </a:tbl>
          </a:graphicData>
        </a:graphic>
      </p:graphicFrame>
      <p:sp>
        <p:nvSpPr>
          <p:cNvPr id="6" name="TextBox 5">
            <a:extLst>
              <a:ext uri="{FF2B5EF4-FFF2-40B4-BE49-F238E27FC236}">
                <a16:creationId xmlns:a16="http://schemas.microsoft.com/office/drawing/2014/main" id="{64A98D2D-EA9F-8C62-F71F-3A5F7AA92689}"/>
              </a:ext>
            </a:extLst>
          </p:cNvPr>
          <p:cNvSpPr txBox="1"/>
          <p:nvPr userDrawn="1"/>
        </p:nvSpPr>
        <p:spPr>
          <a:xfrm>
            <a:off x="3140861" y="704088"/>
            <a:ext cx="4353019" cy="429768"/>
          </a:xfrm>
          <a:prstGeom prst="rect">
            <a:avLst/>
          </a:prstGeom>
          <a:noFill/>
        </p:spPr>
        <p:txBody>
          <a:bodyPr wrap="square" lIns="0" tIns="0" rIns="0" bIns="0">
            <a:spAutoFit/>
          </a:bodyPr>
          <a:lstStyle/>
          <a:p>
            <a:pPr algn="r"/>
            <a:r>
              <a:rPr lang="en-US" sz="2800" b="1" i="0" dirty="0">
                <a:solidFill>
                  <a:srgbClr val="0171BB"/>
                </a:solidFill>
                <a:latin typeface="Arial Black" panose="020B0604020202020204" pitchFamily="34" charset="0"/>
                <a:cs typeface="Arial Black" panose="020B0604020202020204" pitchFamily="34" charset="0"/>
              </a:rPr>
              <a:t>March 2024</a:t>
            </a:r>
          </a:p>
        </p:txBody>
      </p:sp>
      <p:sp>
        <p:nvSpPr>
          <p:cNvPr id="2" name="Rectangle 1">
            <a:extLst>
              <a:ext uri="{FF2B5EF4-FFF2-40B4-BE49-F238E27FC236}">
                <a16:creationId xmlns:a16="http://schemas.microsoft.com/office/drawing/2014/main" id="{1EBC0EFD-A1C4-179E-ECA6-5B0CE0ACE43D}"/>
              </a:ext>
            </a:extLst>
          </p:cNvPr>
          <p:cNvSpPr/>
          <p:nvPr userDrawn="1"/>
        </p:nvSpPr>
        <p:spPr>
          <a:xfrm>
            <a:off x="0" y="9784080"/>
            <a:ext cx="7772400" cy="274320"/>
          </a:xfrm>
          <a:prstGeom prst="rect">
            <a:avLst/>
          </a:prstGeom>
          <a:solidFill>
            <a:srgbClr val="44B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0D3313EA-36A5-7206-6974-EEA4D87EEECB}"/>
              </a:ext>
            </a:extLst>
          </p:cNvPr>
          <p:cNvSpPr/>
          <p:nvPr userDrawn="1"/>
        </p:nvSpPr>
        <p:spPr>
          <a:xfrm>
            <a:off x="5778950" y="0"/>
            <a:ext cx="1993450" cy="586007"/>
          </a:xfrm>
          <a:custGeom>
            <a:avLst/>
            <a:gdLst>
              <a:gd name="connsiteX0" fmla="*/ 1409795 w 1409795"/>
              <a:gd name="connsiteY0" fmla="*/ 0 h 414432"/>
              <a:gd name="connsiteX1" fmla="*/ 1409795 w 1409795"/>
              <a:gd name="connsiteY1" fmla="*/ 414433 h 414432"/>
              <a:gd name="connsiteX2" fmla="*/ 0 w 1409795"/>
              <a:gd name="connsiteY2" fmla="*/ 0 h 414432"/>
            </a:gdLst>
            <a:ahLst/>
            <a:cxnLst>
              <a:cxn ang="0">
                <a:pos x="connsiteX0" y="connsiteY0"/>
              </a:cxn>
              <a:cxn ang="0">
                <a:pos x="connsiteX1" y="connsiteY1"/>
              </a:cxn>
              <a:cxn ang="0">
                <a:pos x="connsiteX2" y="connsiteY2"/>
              </a:cxn>
            </a:cxnLst>
            <a:rect l="l" t="t" r="r" b="b"/>
            <a:pathLst>
              <a:path w="1409795" h="414432">
                <a:moveTo>
                  <a:pt x="1409795" y="0"/>
                </a:moveTo>
                <a:lnTo>
                  <a:pt x="1409795" y="414433"/>
                </a:lnTo>
                <a:lnTo>
                  <a:pt x="0" y="0"/>
                </a:lnTo>
                <a:close/>
              </a:path>
            </a:pathLst>
          </a:custGeom>
          <a:solidFill>
            <a:srgbClr val="FED206"/>
          </a:solidFill>
          <a:ln w="9525"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F3B3F8F5-10F7-79D6-1752-BA3FF450150C}"/>
              </a:ext>
            </a:extLst>
          </p:cNvPr>
          <p:cNvGrpSpPr/>
          <p:nvPr userDrawn="1"/>
        </p:nvGrpSpPr>
        <p:grpSpPr>
          <a:xfrm>
            <a:off x="-2" y="1184170"/>
            <a:ext cx="2436077" cy="713348"/>
            <a:chOff x="-2" y="1184170"/>
            <a:chExt cx="2436077" cy="713348"/>
          </a:xfrm>
        </p:grpSpPr>
        <p:sp>
          <p:nvSpPr>
            <p:cNvPr id="18" name="Freeform 17">
              <a:extLst>
                <a:ext uri="{FF2B5EF4-FFF2-40B4-BE49-F238E27FC236}">
                  <a16:creationId xmlns:a16="http://schemas.microsoft.com/office/drawing/2014/main" id="{6D9D9B9E-57F8-0C0E-2FDB-DF45B6BE74A8}"/>
                </a:ext>
              </a:extLst>
            </p:cNvPr>
            <p:cNvSpPr/>
            <p:nvPr/>
          </p:nvSpPr>
          <p:spPr>
            <a:xfrm>
              <a:off x="617238" y="1364581"/>
              <a:ext cx="1818837" cy="532933"/>
            </a:xfrm>
            <a:custGeom>
              <a:avLst/>
              <a:gdLst>
                <a:gd name="connsiteX0" fmla="*/ 0 w 1438465"/>
                <a:gd name="connsiteY0" fmla="*/ 0 h 421481"/>
                <a:gd name="connsiteX1" fmla="*/ 0 w 1438465"/>
                <a:gd name="connsiteY1" fmla="*/ 173927 h 421481"/>
                <a:gd name="connsiteX2" fmla="*/ 4572 w 1438465"/>
                <a:gd name="connsiteY2" fmla="*/ 173831 h 421481"/>
                <a:gd name="connsiteX3" fmla="*/ 329375 w 1438465"/>
                <a:gd name="connsiteY3" fmla="*/ 421481 h 421481"/>
                <a:gd name="connsiteX4" fmla="*/ 1438466 w 1438465"/>
                <a:gd name="connsiteY4" fmla="*/ 421481 h 421481"/>
                <a:gd name="connsiteX5" fmla="*/ 492728 w 1438465"/>
                <a:gd name="connsiteY5" fmla="*/ 144113 h 421481"/>
                <a:gd name="connsiteX6" fmla="*/ 0 w 1438465"/>
                <a:gd name="connsiteY6" fmla="*/ 0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65" h="421481">
                  <a:moveTo>
                    <a:pt x="0" y="0"/>
                  </a:moveTo>
                  <a:lnTo>
                    <a:pt x="0" y="173927"/>
                  </a:lnTo>
                  <a:cubicBezTo>
                    <a:pt x="1524" y="173927"/>
                    <a:pt x="3048" y="173831"/>
                    <a:pt x="4572" y="173831"/>
                  </a:cubicBezTo>
                  <a:cubicBezTo>
                    <a:pt x="159734" y="173831"/>
                    <a:pt x="290227" y="278702"/>
                    <a:pt x="329375" y="421481"/>
                  </a:cubicBezTo>
                  <a:lnTo>
                    <a:pt x="1438466" y="421481"/>
                  </a:lnTo>
                  <a:lnTo>
                    <a:pt x="492728" y="144113"/>
                  </a:lnTo>
                  <a:lnTo>
                    <a:pt x="0" y="0"/>
                  </a:lnTo>
                  <a:close/>
                </a:path>
              </a:pathLst>
            </a:custGeom>
            <a:solidFill>
              <a:srgbClr val="A2D45E"/>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3AF53D0-639A-E3DD-61AC-F28EE0418141}"/>
                </a:ext>
              </a:extLst>
            </p:cNvPr>
            <p:cNvSpPr/>
            <p:nvPr/>
          </p:nvSpPr>
          <p:spPr>
            <a:xfrm>
              <a:off x="-2" y="1184170"/>
              <a:ext cx="617239" cy="713347"/>
            </a:xfrm>
            <a:custGeom>
              <a:avLst/>
              <a:gdLst>
                <a:gd name="connsiteX0" fmla="*/ 488156 w 488156"/>
                <a:gd name="connsiteY0" fmla="*/ 316611 h 564165"/>
                <a:gd name="connsiteX1" fmla="*/ 488156 w 488156"/>
                <a:gd name="connsiteY1" fmla="*/ 142685 h 564165"/>
                <a:gd name="connsiteX2" fmla="*/ 0 w 488156"/>
                <a:gd name="connsiteY2" fmla="*/ 0 h 564165"/>
                <a:gd name="connsiteX3" fmla="*/ 0 w 488156"/>
                <a:gd name="connsiteY3" fmla="*/ 564166 h 564165"/>
                <a:gd name="connsiteX4" fmla="*/ 167926 w 488156"/>
                <a:gd name="connsiteY4" fmla="*/ 564166 h 564165"/>
                <a:gd name="connsiteX5" fmla="*/ 488156 w 488156"/>
                <a:gd name="connsiteY5" fmla="*/ 316611 h 56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156" h="564165">
                  <a:moveTo>
                    <a:pt x="488156" y="316611"/>
                  </a:moveTo>
                  <a:lnTo>
                    <a:pt x="488156" y="142685"/>
                  </a:lnTo>
                  <a:lnTo>
                    <a:pt x="0" y="0"/>
                  </a:lnTo>
                  <a:lnTo>
                    <a:pt x="0" y="564166"/>
                  </a:lnTo>
                  <a:lnTo>
                    <a:pt x="167926" y="564166"/>
                  </a:lnTo>
                  <a:cubicBezTo>
                    <a:pt x="206597" y="422815"/>
                    <a:pt x="334994" y="318611"/>
                    <a:pt x="488156" y="316611"/>
                  </a:cubicBezTo>
                  <a:close/>
                </a:path>
              </a:pathLst>
            </a:custGeom>
            <a:solidFill>
              <a:srgbClr val="50C2EC"/>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241CE1B-9EBD-C61C-79CA-56287D5195E0}"/>
                </a:ext>
              </a:extLst>
            </p:cNvPr>
            <p:cNvSpPr/>
            <p:nvPr/>
          </p:nvSpPr>
          <p:spPr>
            <a:xfrm>
              <a:off x="212208" y="1584382"/>
              <a:ext cx="821258" cy="313136"/>
            </a:xfrm>
            <a:custGeom>
              <a:avLst/>
              <a:gdLst>
                <a:gd name="connsiteX0" fmla="*/ 324802 w 649509"/>
                <a:gd name="connsiteY0" fmla="*/ 0 h 247650"/>
                <a:gd name="connsiteX1" fmla="*/ 320230 w 649509"/>
                <a:gd name="connsiteY1" fmla="*/ 95 h 247650"/>
                <a:gd name="connsiteX2" fmla="*/ 0 w 649509"/>
                <a:gd name="connsiteY2" fmla="*/ 247650 h 247650"/>
                <a:gd name="connsiteX3" fmla="*/ 320230 w 649509"/>
                <a:gd name="connsiteY3" fmla="*/ 247650 h 247650"/>
                <a:gd name="connsiteX4" fmla="*/ 649510 w 649509"/>
                <a:gd name="connsiteY4" fmla="*/ 247650 h 247650"/>
                <a:gd name="connsiteX5" fmla="*/ 324802 w 649509"/>
                <a:gd name="connsiteY5"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509" h="247650">
                  <a:moveTo>
                    <a:pt x="324802" y="0"/>
                  </a:moveTo>
                  <a:cubicBezTo>
                    <a:pt x="323279" y="0"/>
                    <a:pt x="321755" y="95"/>
                    <a:pt x="320230" y="95"/>
                  </a:cubicBezTo>
                  <a:cubicBezTo>
                    <a:pt x="167068" y="2096"/>
                    <a:pt x="38671" y="106299"/>
                    <a:pt x="0" y="247650"/>
                  </a:cubicBezTo>
                  <a:lnTo>
                    <a:pt x="320230" y="247650"/>
                  </a:lnTo>
                  <a:lnTo>
                    <a:pt x="649510" y="247650"/>
                  </a:lnTo>
                  <a:cubicBezTo>
                    <a:pt x="610457" y="104870"/>
                    <a:pt x="479965" y="0"/>
                    <a:pt x="324802" y="0"/>
                  </a:cubicBezTo>
                  <a:close/>
                </a:path>
              </a:pathLst>
            </a:custGeom>
            <a:solidFill>
              <a:srgbClr val="0171BB"/>
            </a:solidFill>
            <a:ln w="9525" cap="flat">
              <a:noFill/>
              <a:prstDash val="solid"/>
              <a:miter/>
            </a:ln>
          </p:spPr>
          <p:txBody>
            <a:bodyPr rtlCol="0" anchor="ctr"/>
            <a:lstStyle/>
            <a:p>
              <a:endParaRPr lang="en-US"/>
            </a:p>
          </p:txBody>
        </p:sp>
      </p:grpSp>
      <p:pic>
        <p:nvPicPr>
          <p:cNvPr id="21" name="Picture 20">
            <a:extLst>
              <a:ext uri="{FF2B5EF4-FFF2-40B4-BE49-F238E27FC236}">
                <a16:creationId xmlns:a16="http://schemas.microsoft.com/office/drawing/2014/main" id="{370EB002-C3B0-C5FA-EF6E-1BAD9DAC49BC}"/>
              </a:ext>
            </a:extLst>
          </p:cNvPr>
          <p:cNvPicPr>
            <a:picLocks noChangeAspect="1"/>
          </p:cNvPicPr>
          <p:nvPr userDrawn="1"/>
        </p:nvPicPr>
        <p:blipFill rotWithShape="1">
          <a:blip r:embed="rId2"/>
          <a:srcRect l="1783" t="3254" r="15566" b="5951"/>
          <a:stretch/>
        </p:blipFill>
        <p:spPr>
          <a:xfrm>
            <a:off x="0" y="2171732"/>
            <a:ext cx="6213256" cy="1518332"/>
          </a:xfrm>
          <a:prstGeom prst="rect">
            <a:avLst/>
          </a:prstGeom>
        </p:spPr>
      </p:pic>
    </p:spTree>
    <p:extLst>
      <p:ext uri="{BB962C8B-B14F-4D97-AF65-F5344CB8AC3E}">
        <p14:creationId xmlns:p14="http://schemas.microsoft.com/office/powerpoint/2010/main" val="4070984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pril 2024">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FDA82E4-4C6C-C753-498B-90F6E5E69D66}"/>
              </a:ext>
            </a:extLst>
          </p:cNvPr>
          <p:cNvGraphicFramePr>
            <a:graphicFrameLocks noGrp="1"/>
          </p:cNvGraphicFramePr>
          <p:nvPr userDrawn="1">
            <p:extLst>
              <p:ext uri="{D42A27DB-BD31-4B8C-83A1-F6EECF244321}">
                <p14:modId xmlns:p14="http://schemas.microsoft.com/office/powerpoint/2010/main" val="2201549045"/>
              </p:ext>
            </p:extLst>
          </p:nvPr>
        </p:nvGraphicFramePr>
        <p:xfrm>
          <a:off x="-1" y="1897518"/>
          <a:ext cx="7772400" cy="7891272"/>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514579320"/>
                    </a:ext>
                  </a:extLst>
                </a:gridCol>
                <a:gridCol w="1554480">
                  <a:extLst>
                    <a:ext uri="{9D8B030D-6E8A-4147-A177-3AD203B41FA5}">
                      <a16:colId xmlns:a16="http://schemas.microsoft.com/office/drawing/2014/main" val="2206927915"/>
                    </a:ext>
                  </a:extLst>
                </a:gridCol>
                <a:gridCol w="1554480">
                  <a:extLst>
                    <a:ext uri="{9D8B030D-6E8A-4147-A177-3AD203B41FA5}">
                      <a16:colId xmlns:a16="http://schemas.microsoft.com/office/drawing/2014/main" val="1585001750"/>
                    </a:ext>
                  </a:extLst>
                </a:gridCol>
                <a:gridCol w="1554480">
                  <a:extLst>
                    <a:ext uri="{9D8B030D-6E8A-4147-A177-3AD203B41FA5}">
                      <a16:colId xmlns:a16="http://schemas.microsoft.com/office/drawing/2014/main" val="2962782086"/>
                    </a:ext>
                  </a:extLst>
                </a:gridCol>
                <a:gridCol w="1554480">
                  <a:extLst>
                    <a:ext uri="{9D8B030D-6E8A-4147-A177-3AD203B41FA5}">
                      <a16:colId xmlns:a16="http://schemas.microsoft.com/office/drawing/2014/main" val="1197313246"/>
                    </a:ext>
                  </a:extLst>
                </a:gridCol>
              </a:tblGrid>
              <a:tr h="274320">
                <a:tc>
                  <a:txBody>
                    <a:bodyPr/>
                    <a:lstStyle/>
                    <a:p>
                      <a:pPr algn="ctr"/>
                      <a:r>
                        <a:rPr lang="en-US" sz="1000" b="1" i="0" spc="150" baseline="0" dirty="0">
                          <a:latin typeface="Arial" panose="020B0604020202020204" pitchFamily="34" charset="0"/>
                          <a:cs typeface="Arial" panose="020B0604020202020204" pitchFamily="34" charset="0"/>
                        </a:rPr>
                        <a:t>MONDAY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1D05F"/>
                    </a:solidFill>
                  </a:tcPr>
                </a:tc>
                <a:tc>
                  <a:txBody>
                    <a:bodyPr/>
                    <a:lstStyle/>
                    <a:p>
                      <a:pPr algn="ctr"/>
                      <a:r>
                        <a:rPr lang="en-US" sz="1000" b="1" i="0" spc="150" baseline="0" dirty="0">
                          <a:latin typeface="Arial" panose="020B0604020202020204" pitchFamily="34" charset="0"/>
                          <a:cs typeface="Arial" panose="020B0604020202020204" pitchFamily="34" charset="0"/>
                        </a:rPr>
                        <a:t>TUESDAY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1D05F"/>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WEDNESDAY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1D05F"/>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THURSDAY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1D05F"/>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FRIDAY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1D05F"/>
                    </a:solidFill>
                  </a:tcPr>
                </a:tc>
                <a:extLst>
                  <a:ext uri="{0D108BD9-81ED-4DB2-BD59-A6C34878D82A}">
                    <a16:rowId xmlns:a16="http://schemas.microsoft.com/office/drawing/2014/main" val="3956696154"/>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3</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4</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5</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05806598"/>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8</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9</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10</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11</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12</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16604202"/>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15</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16</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17</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18</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19</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790150923"/>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22</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23</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24</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25</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26</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65545743"/>
                  </a:ext>
                </a:extLst>
              </a:tr>
              <a:tr h="1545336">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29</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30</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171BB"/>
                    </a:solid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171BB"/>
                    </a:solid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171BB"/>
                    </a:solidFill>
                  </a:tcPr>
                </a:tc>
                <a:extLst>
                  <a:ext uri="{0D108BD9-81ED-4DB2-BD59-A6C34878D82A}">
                    <a16:rowId xmlns:a16="http://schemas.microsoft.com/office/drawing/2014/main" val="1980619521"/>
                  </a:ext>
                </a:extLst>
              </a:tr>
            </a:tbl>
          </a:graphicData>
        </a:graphic>
      </p:graphicFrame>
      <p:sp>
        <p:nvSpPr>
          <p:cNvPr id="6" name="TextBox 5">
            <a:extLst>
              <a:ext uri="{FF2B5EF4-FFF2-40B4-BE49-F238E27FC236}">
                <a16:creationId xmlns:a16="http://schemas.microsoft.com/office/drawing/2014/main" id="{64A98D2D-EA9F-8C62-F71F-3A5F7AA92689}"/>
              </a:ext>
            </a:extLst>
          </p:cNvPr>
          <p:cNvSpPr txBox="1"/>
          <p:nvPr userDrawn="1"/>
        </p:nvSpPr>
        <p:spPr>
          <a:xfrm>
            <a:off x="3140861" y="704088"/>
            <a:ext cx="4353019" cy="429768"/>
          </a:xfrm>
          <a:prstGeom prst="rect">
            <a:avLst/>
          </a:prstGeom>
          <a:noFill/>
        </p:spPr>
        <p:txBody>
          <a:bodyPr wrap="square" lIns="0" tIns="0" rIns="0" bIns="0">
            <a:spAutoFit/>
          </a:bodyPr>
          <a:lstStyle/>
          <a:p>
            <a:pPr algn="r"/>
            <a:r>
              <a:rPr lang="en-US" sz="2800" b="1" i="0" dirty="0">
                <a:solidFill>
                  <a:srgbClr val="0171BB"/>
                </a:solidFill>
                <a:latin typeface="Arial Black" panose="020B0604020202020204" pitchFamily="34" charset="0"/>
                <a:cs typeface="Arial Black" panose="020B0604020202020204" pitchFamily="34" charset="0"/>
              </a:rPr>
              <a:t>April 2024</a:t>
            </a:r>
          </a:p>
        </p:txBody>
      </p:sp>
      <p:sp>
        <p:nvSpPr>
          <p:cNvPr id="2" name="Rectangle 1">
            <a:extLst>
              <a:ext uri="{FF2B5EF4-FFF2-40B4-BE49-F238E27FC236}">
                <a16:creationId xmlns:a16="http://schemas.microsoft.com/office/drawing/2014/main" id="{1EBC0EFD-A1C4-179E-ECA6-5B0CE0ACE43D}"/>
              </a:ext>
            </a:extLst>
          </p:cNvPr>
          <p:cNvSpPr/>
          <p:nvPr userDrawn="1"/>
        </p:nvSpPr>
        <p:spPr>
          <a:xfrm>
            <a:off x="0" y="9784080"/>
            <a:ext cx="7772400" cy="274320"/>
          </a:xfrm>
          <a:prstGeom prst="rect">
            <a:avLst/>
          </a:prstGeom>
          <a:solidFill>
            <a:srgbClr val="50C2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06E129C-BC29-0F3B-696D-EA99BB311CE4}"/>
              </a:ext>
            </a:extLst>
          </p:cNvPr>
          <p:cNvPicPr>
            <a:picLocks noChangeAspect="1"/>
          </p:cNvPicPr>
          <p:nvPr userDrawn="1"/>
        </p:nvPicPr>
        <p:blipFill rotWithShape="1">
          <a:blip r:embed="rId2"/>
          <a:srcRect l="-12266" t="19809" r="-9946" b="17489"/>
          <a:stretch/>
        </p:blipFill>
        <p:spPr>
          <a:xfrm>
            <a:off x="2925706" y="8246677"/>
            <a:ext cx="4701860" cy="1529551"/>
          </a:xfrm>
          <a:prstGeom prst="rect">
            <a:avLst/>
          </a:prstGeom>
        </p:spPr>
      </p:pic>
      <p:sp>
        <p:nvSpPr>
          <p:cNvPr id="9" name="Freeform 8">
            <a:extLst>
              <a:ext uri="{FF2B5EF4-FFF2-40B4-BE49-F238E27FC236}">
                <a16:creationId xmlns:a16="http://schemas.microsoft.com/office/drawing/2014/main" id="{2B90E973-C9E1-C03B-DB02-34FA0168642C}"/>
              </a:ext>
            </a:extLst>
          </p:cNvPr>
          <p:cNvSpPr/>
          <p:nvPr userDrawn="1"/>
        </p:nvSpPr>
        <p:spPr>
          <a:xfrm>
            <a:off x="5778950" y="0"/>
            <a:ext cx="1993450" cy="586007"/>
          </a:xfrm>
          <a:custGeom>
            <a:avLst/>
            <a:gdLst>
              <a:gd name="connsiteX0" fmla="*/ 1409795 w 1409795"/>
              <a:gd name="connsiteY0" fmla="*/ 0 h 414432"/>
              <a:gd name="connsiteX1" fmla="*/ 1409795 w 1409795"/>
              <a:gd name="connsiteY1" fmla="*/ 414433 h 414432"/>
              <a:gd name="connsiteX2" fmla="*/ 0 w 1409795"/>
              <a:gd name="connsiteY2" fmla="*/ 0 h 414432"/>
            </a:gdLst>
            <a:ahLst/>
            <a:cxnLst>
              <a:cxn ang="0">
                <a:pos x="connsiteX0" y="connsiteY0"/>
              </a:cxn>
              <a:cxn ang="0">
                <a:pos x="connsiteX1" y="connsiteY1"/>
              </a:cxn>
              <a:cxn ang="0">
                <a:pos x="connsiteX2" y="connsiteY2"/>
              </a:cxn>
            </a:cxnLst>
            <a:rect l="l" t="t" r="r" b="b"/>
            <a:pathLst>
              <a:path w="1409795" h="414432">
                <a:moveTo>
                  <a:pt x="1409795" y="0"/>
                </a:moveTo>
                <a:lnTo>
                  <a:pt x="1409795" y="414433"/>
                </a:lnTo>
                <a:lnTo>
                  <a:pt x="0" y="0"/>
                </a:lnTo>
                <a:close/>
              </a:path>
            </a:pathLst>
          </a:custGeom>
          <a:solidFill>
            <a:srgbClr val="F05574"/>
          </a:solidFill>
          <a:ln w="9525"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id="{244D574B-C606-51D3-1B83-DDDD38935B59}"/>
              </a:ext>
            </a:extLst>
          </p:cNvPr>
          <p:cNvGrpSpPr/>
          <p:nvPr userDrawn="1"/>
        </p:nvGrpSpPr>
        <p:grpSpPr>
          <a:xfrm>
            <a:off x="-2" y="1184170"/>
            <a:ext cx="2436077" cy="713348"/>
            <a:chOff x="-2" y="1184170"/>
            <a:chExt cx="2436077" cy="713348"/>
          </a:xfrm>
        </p:grpSpPr>
        <p:sp>
          <p:nvSpPr>
            <p:cNvPr id="11" name="Freeform 10">
              <a:extLst>
                <a:ext uri="{FF2B5EF4-FFF2-40B4-BE49-F238E27FC236}">
                  <a16:creationId xmlns:a16="http://schemas.microsoft.com/office/drawing/2014/main" id="{0BDC8E41-90A3-3A7A-3C38-57B3BA1AD1C0}"/>
                </a:ext>
              </a:extLst>
            </p:cNvPr>
            <p:cNvSpPr/>
            <p:nvPr/>
          </p:nvSpPr>
          <p:spPr>
            <a:xfrm>
              <a:off x="617238" y="1364581"/>
              <a:ext cx="1818837" cy="532933"/>
            </a:xfrm>
            <a:custGeom>
              <a:avLst/>
              <a:gdLst>
                <a:gd name="connsiteX0" fmla="*/ 0 w 1438465"/>
                <a:gd name="connsiteY0" fmla="*/ 0 h 421481"/>
                <a:gd name="connsiteX1" fmla="*/ 0 w 1438465"/>
                <a:gd name="connsiteY1" fmla="*/ 173927 h 421481"/>
                <a:gd name="connsiteX2" fmla="*/ 4572 w 1438465"/>
                <a:gd name="connsiteY2" fmla="*/ 173831 h 421481"/>
                <a:gd name="connsiteX3" fmla="*/ 329375 w 1438465"/>
                <a:gd name="connsiteY3" fmla="*/ 421481 h 421481"/>
                <a:gd name="connsiteX4" fmla="*/ 1438466 w 1438465"/>
                <a:gd name="connsiteY4" fmla="*/ 421481 h 421481"/>
                <a:gd name="connsiteX5" fmla="*/ 492728 w 1438465"/>
                <a:gd name="connsiteY5" fmla="*/ 144113 h 421481"/>
                <a:gd name="connsiteX6" fmla="*/ 0 w 1438465"/>
                <a:gd name="connsiteY6" fmla="*/ 0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65" h="421481">
                  <a:moveTo>
                    <a:pt x="0" y="0"/>
                  </a:moveTo>
                  <a:lnTo>
                    <a:pt x="0" y="173927"/>
                  </a:lnTo>
                  <a:cubicBezTo>
                    <a:pt x="1524" y="173927"/>
                    <a:pt x="3048" y="173831"/>
                    <a:pt x="4572" y="173831"/>
                  </a:cubicBezTo>
                  <a:cubicBezTo>
                    <a:pt x="159734" y="173831"/>
                    <a:pt x="290227" y="278702"/>
                    <a:pt x="329375" y="421481"/>
                  </a:cubicBezTo>
                  <a:lnTo>
                    <a:pt x="1438466" y="421481"/>
                  </a:lnTo>
                  <a:lnTo>
                    <a:pt x="492728" y="144113"/>
                  </a:lnTo>
                  <a:lnTo>
                    <a:pt x="0" y="0"/>
                  </a:lnTo>
                  <a:close/>
                </a:path>
              </a:pathLst>
            </a:custGeom>
            <a:solidFill>
              <a:srgbClr val="FFCB7A"/>
            </a:solid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F3D9C00-A873-DEA0-C7BE-173942FF0A6C}"/>
                </a:ext>
              </a:extLst>
            </p:cNvPr>
            <p:cNvSpPr/>
            <p:nvPr/>
          </p:nvSpPr>
          <p:spPr>
            <a:xfrm>
              <a:off x="-2" y="1184170"/>
              <a:ext cx="617239" cy="713347"/>
            </a:xfrm>
            <a:custGeom>
              <a:avLst/>
              <a:gdLst>
                <a:gd name="connsiteX0" fmla="*/ 488156 w 488156"/>
                <a:gd name="connsiteY0" fmla="*/ 316611 h 564165"/>
                <a:gd name="connsiteX1" fmla="*/ 488156 w 488156"/>
                <a:gd name="connsiteY1" fmla="*/ 142685 h 564165"/>
                <a:gd name="connsiteX2" fmla="*/ 0 w 488156"/>
                <a:gd name="connsiteY2" fmla="*/ 0 h 564165"/>
                <a:gd name="connsiteX3" fmla="*/ 0 w 488156"/>
                <a:gd name="connsiteY3" fmla="*/ 564166 h 564165"/>
                <a:gd name="connsiteX4" fmla="*/ 167926 w 488156"/>
                <a:gd name="connsiteY4" fmla="*/ 564166 h 564165"/>
                <a:gd name="connsiteX5" fmla="*/ 488156 w 488156"/>
                <a:gd name="connsiteY5" fmla="*/ 316611 h 56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156" h="564165">
                  <a:moveTo>
                    <a:pt x="488156" y="316611"/>
                  </a:moveTo>
                  <a:lnTo>
                    <a:pt x="488156" y="142685"/>
                  </a:lnTo>
                  <a:lnTo>
                    <a:pt x="0" y="0"/>
                  </a:lnTo>
                  <a:lnTo>
                    <a:pt x="0" y="564166"/>
                  </a:lnTo>
                  <a:lnTo>
                    <a:pt x="167926" y="564166"/>
                  </a:lnTo>
                  <a:cubicBezTo>
                    <a:pt x="206597" y="422815"/>
                    <a:pt x="334994" y="318611"/>
                    <a:pt x="488156" y="316611"/>
                  </a:cubicBezTo>
                  <a:close/>
                </a:path>
              </a:pathLst>
            </a:custGeom>
            <a:solidFill>
              <a:srgbClr val="FFF571"/>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E3470884-4B97-66B7-133E-DF7CA2C79621}"/>
                </a:ext>
              </a:extLst>
            </p:cNvPr>
            <p:cNvSpPr/>
            <p:nvPr/>
          </p:nvSpPr>
          <p:spPr>
            <a:xfrm>
              <a:off x="212208" y="1584382"/>
              <a:ext cx="821258" cy="313136"/>
            </a:xfrm>
            <a:custGeom>
              <a:avLst/>
              <a:gdLst>
                <a:gd name="connsiteX0" fmla="*/ 324802 w 649509"/>
                <a:gd name="connsiteY0" fmla="*/ 0 h 247650"/>
                <a:gd name="connsiteX1" fmla="*/ 320230 w 649509"/>
                <a:gd name="connsiteY1" fmla="*/ 95 h 247650"/>
                <a:gd name="connsiteX2" fmla="*/ 0 w 649509"/>
                <a:gd name="connsiteY2" fmla="*/ 247650 h 247650"/>
                <a:gd name="connsiteX3" fmla="*/ 320230 w 649509"/>
                <a:gd name="connsiteY3" fmla="*/ 247650 h 247650"/>
                <a:gd name="connsiteX4" fmla="*/ 649510 w 649509"/>
                <a:gd name="connsiteY4" fmla="*/ 247650 h 247650"/>
                <a:gd name="connsiteX5" fmla="*/ 324802 w 649509"/>
                <a:gd name="connsiteY5"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509" h="247650">
                  <a:moveTo>
                    <a:pt x="324802" y="0"/>
                  </a:moveTo>
                  <a:cubicBezTo>
                    <a:pt x="323279" y="0"/>
                    <a:pt x="321755" y="95"/>
                    <a:pt x="320230" y="95"/>
                  </a:cubicBezTo>
                  <a:cubicBezTo>
                    <a:pt x="167068" y="2096"/>
                    <a:pt x="38671" y="106299"/>
                    <a:pt x="0" y="247650"/>
                  </a:cubicBezTo>
                  <a:lnTo>
                    <a:pt x="320230" y="247650"/>
                  </a:lnTo>
                  <a:lnTo>
                    <a:pt x="649510" y="247650"/>
                  </a:lnTo>
                  <a:cubicBezTo>
                    <a:pt x="610457" y="104870"/>
                    <a:pt x="479965" y="0"/>
                    <a:pt x="324802" y="0"/>
                  </a:cubicBezTo>
                  <a:close/>
                </a:path>
              </a:pathLst>
            </a:custGeom>
            <a:solidFill>
              <a:srgbClr val="0171BB"/>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854896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y 2024">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FDA82E4-4C6C-C753-498B-90F6E5E69D66}"/>
              </a:ext>
            </a:extLst>
          </p:cNvPr>
          <p:cNvGraphicFramePr>
            <a:graphicFrameLocks noGrp="1"/>
          </p:cNvGraphicFramePr>
          <p:nvPr userDrawn="1">
            <p:extLst>
              <p:ext uri="{D42A27DB-BD31-4B8C-83A1-F6EECF244321}">
                <p14:modId xmlns:p14="http://schemas.microsoft.com/office/powerpoint/2010/main" val="3238641743"/>
              </p:ext>
            </p:extLst>
          </p:nvPr>
        </p:nvGraphicFramePr>
        <p:xfrm>
          <a:off x="-1" y="1897518"/>
          <a:ext cx="7772400" cy="7891272"/>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514579320"/>
                    </a:ext>
                  </a:extLst>
                </a:gridCol>
                <a:gridCol w="1554480">
                  <a:extLst>
                    <a:ext uri="{9D8B030D-6E8A-4147-A177-3AD203B41FA5}">
                      <a16:colId xmlns:a16="http://schemas.microsoft.com/office/drawing/2014/main" val="2206927915"/>
                    </a:ext>
                  </a:extLst>
                </a:gridCol>
                <a:gridCol w="1554480">
                  <a:extLst>
                    <a:ext uri="{9D8B030D-6E8A-4147-A177-3AD203B41FA5}">
                      <a16:colId xmlns:a16="http://schemas.microsoft.com/office/drawing/2014/main" val="1585001750"/>
                    </a:ext>
                  </a:extLst>
                </a:gridCol>
                <a:gridCol w="1554480">
                  <a:extLst>
                    <a:ext uri="{9D8B030D-6E8A-4147-A177-3AD203B41FA5}">
                      <a16:colId xmlns:a16="http://schemas.microsoft.com/office/drawing/2014/main" val="2962782086"/>
                    </a:ext>
                  </a:extLst>
                </a:gridCol>
                <a:gridCol w="1554480">
                  <a:extLst>
                    <a:ext uri="{9D8B030D-6E8A-4147-A177-3AD203B41FA5}">
                      <a16:colId xmlns:a16="http://schemas.microsoft.com/office/drawing/2014/main" val="1197313246"/>
                    </a:ext>
                  </a:extLst>
                </a:gridCol>
              </a:tblGrid>
              <a:tr h="274320">
                <a:tc>
                  <a:txBody>
                    <a:bodyPr/>
                    <a:lstStyle/>
                    <a:p>
                      <a:pPr algn="ctr"/>
                      <a:r>
                        <a:rPr lang="en-US" sz="1000" b="1" i="0" spc="150" baseline="0" dirty="0">
                          <a:latin typeface="Arial" panose="020B0604020202020204" pitchFamily="34" charset="0"/>
                          <a:cs typeface="Arial" panose="020B0604020202020204" pitchFamily="34" charset="0"/>
                        </a:rPr>
                        <a:t>MONDAY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1BB"/>
                    </a:solidFill>
                  </a:tcPr>
                </a:tc>
                <a:tc>
                  <a:txBody>
                    <a:bodyPr/>
                    <a:lstStyle/>
                    <a:p>
                      <a:pPr algn="ctr"/>
                      <a:r>
                        <a:rPr lang="en-US" sz="1000" b="1" i="0" spc="150" baseline="0" dirty="0">
                          <a:latin typeface="Arial" panose="020B0604020202020204" pitchFamily="34" charset="0"/>
                          <a:cs typeface="Arial" panose="020B0604020202020204" pitchFamily="34" charset="0"/>
                        </a:rPr>
                        <a:t>TUESDAY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1BB"/>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WEDNESDAY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1BB"/>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THURSDAY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1BB"/>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FRIDAY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1BB"/>
                    </a:solidFill>
                  </a:tcPr>
                </a:tc>
                <a:extLst>
                  <a:ext uri="{0D108BD9-81ED-4DB2-BD59-A6C34878D82A}">
                    <a16:rowId xmlns:a16="http://schemas.microsoft.com/office/drawing/2014/main" val="3956696154"/>
                  </a:ext>
                </a:extLst>
              </a:tr>
              <a:tr h="1517904">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CA7A"/>
                    </a:solid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CA7A"/>
                    </a:solid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3</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05806598"/>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6</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7</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8</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9</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10</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16604202"/>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13</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14</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15</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16</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17</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790150923"/>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20</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21</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22</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23</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24</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65545743"/>
                  </a:ext>
                </a:extLst>
              </a:tr>
              <a:tr h="1545336">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27</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28</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29</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30</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31</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80619521"/>
                  </a:ext>
                </a:extLst>
              </a:tr>
            </a:tbl>
          </a:graphicData>
        </a:graphic>
      </p:graphicFrame>
      <p:sp>
        <p:nvSpPr>
          <p:cNvPr id="6" name="TextBox 5">
            <a:extLst>
              <a:ext uri="{FF2B5EF4-FFF2-40B4-BE49-F238E27FC236}">
                <a16:creationId xmlns:a16="http://schemas.microsoft.com/office/drawing/2014/main" id="{64A98D2D-EA9F-8C62-F71F-3A5F7AA92689}"/>
              </a:ext>
            </a:extLst>
          </p:cNvPr>
          <p:cNvSpPr txBox="1"/>
          <p:nvPr userDrawn="1"/>
        </p:nvSpPr>
        <p:spPr>
          <a:xfrm>
            <a:off x="3140861" y="704088"/>
            <a:ext cx="4353019" cy="429768"/>
          </a:xfrm>
          <a:prstGeom prst="rect">
            <a:avLst/>
          </a:prstGeom>
          <a:noFill/>
        </p:spPr>
        <p:txBody>
          <a:bodyPr wrap="square" lIns="0" tIns="0" rIns="0" bIns="0">
            <a:spAutoFit/>
          </a:bodyPr>
          <a:lstStyle/>
          <a:p>
            <a:pPr algn="r"/>
            <a:r>
              <a:rPr lang="en-US" sz="2800" b="1" i="0" dirty="0">
                <a:solidFill>
                  <a:srgbClr val="0171BB"/>
                </a:solidFill>
                <a:latin typeface="Arial Black" panose="020B0604020202020204" pitchFamily="34" charset="0"/>
                <a:cs typeface="Arial Black" panose="020B0604020202020204" pitchFamily="34" charset="0"/>
              </a:rPr>
              <a:t>May 2024</a:t>
            </a:r>
          </a:p>
        </p:txBody>
      </p:sp>
      <p:sp>
        <p:nvSpPr>
          <p:cNvPr id="2" name="Rectangle 1">
            <a:extLst>
              <a:ext uri="{FF2B5EF4-FFF2-40B4-BE49-F238E27FC236}">
                <a16:creationId xmlns:a16="http://schemas.microsoft.com/office/drawing/2014/main" id="{1EBC0EFD-A1C4-179E-ECA6-5B0CE0ACE43D}"/>
              </a:ext>
            </a:extLst>
          </p:cNvPr>
          <p:cNvSpPr/>
          <p:nvPr userDrawn="1"/>
        </p:nvSpPr>
        <p:spPr>
          <a:xfrm>
            <a:off x="0" y="9784080"/>
            <a:ext cx="7772400" cy="274320"/>
          </a:xfrm>
          <a:prstGeom prst="rect">
            <a:avLst/>
          </a:prstGeom>
          <a:solidFill>
            <a:srgbClr val="A2D5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5C9AE2D-A9A2-E0EC-62AC-42BBBBDFE6F2}"/>
              </a:ext>
            </a:extLst>
          </p:cNvPr>
          <p:cNvPicPr>
            <a:picLocks noChangeAspect="1"/>
          </p:cNvPicPr>
          <p:nvPr userDrawn="1"/>
        </p:nvPicPr>
        <p:blipFill rotWithShape="1">
          <a:blip r:embed="rId2"/>
          <a:srcRect t="-33990" r="1511" b="11940"/>
          <a:stretch/>
        </p:blipFill>
        <p:spPr>
          <a:xfrm>
            <a:off x="689317" y="1581207"/>
            <a:ext cx="2418117" cy="2102834"/>
          </a:xfrm>
          <a:prstGeom prst="rect">
            <a:avLst/>
          </a:prstGeom>
        </p:spPr>
      </p:pic>
      <p:pic>
        <p:nvPicPr>
          <p:cNvPr id="9" name="Picture 8">
            <a:extLst>
              <a:ext uri="{FF2B5EF4-FFF2-40B4-BE49-F238E27FC236}">
                <a16:creationId xmlns:a16="http://schemas.microsoft.com/office/drawing/2014/main" id="{C41E2AE7-0032-FE36-F5F0-E15C3C5010BF}"/>
              </a:ext>
            </a:extLst>
          </p:cNvPr>
          <p:cNvPicPr>
            <a:picLocks noChangeAspect="1"/>
          </p:cNvPicPr>
          <p:nvPr userDrawn="1"/>
        </p:nvPicPr>
        <p:blipFill rotWithShape="1">
          <a:blip r:embed="rId3"/>
          <a:srcRect l="-32203" t="36424" r="70925" b="-18899"/>
          <a:stretch/>
        </p:blipFill>
        <p:spPr>
          <a:xfrm rot="10800000">
            <a:off x="-26964" y="2260645"/>
            <a:ext cx="1057593" cy="1423395"/>
          </a:xfrm>
          <a:prstGeom prst="rect">
            <a:avLst/>
          </a:prstGeom>
        </p:spPr>
      </p:pic>
      <p:sp>
        <p:nvSpPr>
          <p:cNvPr id="10" name="Oval 9">
            <a:extLst>
              <a:ext uri="{FF2B5EF4-FFF2-40B4-BE49-F238E27FC236}">
                <a16:creationId xmlns:a16="http://schemas.microsoft.com/office/drawing/2014/main" id="{175C45D2-3ED4-FE25-4391-BE0C0F90D840}"/>
              </a:ext>
            </a:extLst>
          </p:cNvPr>
          <p:cNvSpPr/>
          <p:nvPr userDrawn="1"/>
        </p:nvSpPr>
        <p:spPr>
          <a:xfrm>
            <a:off x="245845" y="2972343"/>
            <a:ext cx="422511" cy="422511"/>
          </a:xfrm>
          <a:prstGeom prst="ellipse">
            <a:avLst/>
          </a:prstGeom>
          <a:solidFill>
            <a:srgbClr val="F055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9E08084-2819-F680-4F03-006727DB7451}"/>
              </a:ext>
            </a:extLst>
          </p:cNvPr>
          <p:cNvGrpSpPr/>
          <p:nvPr userDrawn="1"/>
        </p:nvGrpSpPr>
        <p:grpSpPr>
          <a:xfrm>
            <a:off x="-2" y="1184170"/>
            <a:ext cx="2436077" cy="713348"/>
            <a:chOff x="-2" y="1184170"/>
            <a:chExt cx="2436077" cy="713348"/>
          </a:xfrm>
        </p:grpSpPr>
        <p:sp>
          <p:nvSpPr>
            <p:cNvPr id="12" name="Freeform 11">
              <a:extLst>
                <a:ext uri="{FF2B5EF4-FFF2-40B4-BE49-F238E27FC236}">
                  <a16:creationId xmlns:a16="http://schemas.microsoft.com/office/drawing/2014/main" id="{6E2BCCB2-260F-1275-BFFD-8E071F950958}"/>
                </a:ext>
              </a:extLst>
            </p:cNvPr>
            <p:cNvSpPr/>
            <p:nvPr/>
          </p:nvSpPr>
          <p:spPr>
            <a:xfrm>
              <a:off x="617238" y="1364581"/>
              <a:ext cx="1818837" cy="532933"/>
            </a:xfrm>
            <a:custGeom>
              <a:avLst/>
              <a:gdLst>
                <a:gd name="connsiteX0" fmla="*/ 0 w 1438465"/>
                <a:gd name="connsiteY0" fmla="*/ 0 h 421481"/>
                <a:gd name="connsiteX1" fmla="*/ 0 w 1438465"/>
                <a:gd name="connsiteY1" fmla="*/ 173927 h 421481"/>
                <a:gd name="connsiteX2" fmla="*/ 4572 w 1438465"/>
                <a:gd name="connsiteY2" fmla="*/ 173831 h 421481"/>
                <a:gd name="connsiteX3" fmla="*/ 329375 w 1438465"/>
                <a:gd name="connsiteY3" fmla="*/ 421481 h 421481"/>
                <a:gd name="connsiteX4" fmla="*/ 1438466 w 1438465"/>
                <a:gd name="connsiteY4" fmla="*/ 421481 h 421481"/>
                <a:gd name="connsiteX5" fmla="*/ 492728 w 1438465"/>
                <a:gd name="connsiteY5" fmla="*/ 144113 h 421481"/>
                <a:gd name="connsiteX6" fmla="*/ 0 w 1438465"/>
                <a:gd name="connsiteY6" fmla="*/ 0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65" h="421481">
                  <a:moveTo>
                    <a:pt x="0" y="0"/>
                  </a:moveTo>
                  <a:lnTo>
                    <a:pt x="0" y="173927"/>
                  </a:lnTo>
                  <a:cubicBezTo>
                    <a:pt x="1524" y="173927"/>
                    <a:pt x="3048" y="173831"/>
                    <a:pt x="4572" y="173831"/>
                  </a:cubicBezTo>
                  <a:cubicBezTo>
                    <a:pt x="159734" y="173831"/>
                    <a:pt x="290227" y="278702"/>
                    <a:pt x="329375" y="421481"/>
                  </a:cubicBezTo>
                  <a:lnTo>
                    <a:pt x="1438466" y="421481"/>
                  </a:lnTo>
                  <a:lnTo>
                    <a:pt x="492728" y="144113"/>
                  </a:lnTo>
                  <a:lnTo>
                    <a:pt x="0" y="0"/>
                  </a:lnTo>
                  <a:close/>
                </a:path>
              </a:pathLst>
            </a:custGeom>
            <a:solidFill>
              <a:srgbClr val="A2D45E"/>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C8CFDB9-5A75-E4AC-1C22-8567FDB35E8C}"/>
                </a:ext>
              </a:extLst>
            </p:cNvPr>
            <p:cNvSpPr/>
            <p:nvPr/>
          </p:nvSpPr>
          <p:spPr>
            <a:xfrm>
              <a:off x="-2" y="1184170"/>
              <a:ext cx="617239" cy="713347"/>
            </a:xfrm>
            <a:custGeom>
              <a:avLst/>
              <a:gdLst>
                <a:gd name="connsiteX0" fmla="*/ 488156 w 488156"/>
                <a:gd name="connsiteY0" fmla="*/ 316611 h 564165"/>
                <a:gd name="connsiteX1" fmla="*/ 488156 w 488156"/>
                <a:gd name="connsiteY1" fmla="*/ 142685 h 564165"/>
                <a:gd name="connsiteX2" fmla="*/ 0 w 488156"/>
                <a:gd name="connsiteY2" fmla="*/ 0 h 564165"/>
                <a:gd name="connsiteX3" fmla="*/ 0 w 488156"/>
                <a:gd name="connsiteY3" fmla="*/ 564166 h 564165"/>
                <a:gd name="connsiteX4" fmla="*/ 167926 w 488156"/>
                <a:gd name="connsiteY4" fmla="*/ 564166 h 564165"/>
                <a:gd name="connsiteX5" fmla="*/ 488156 w 488156"/>
                <a:gd name="connsiteY5" fmla="*/ 316611 h 56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156" h="564165">
                  <a:moveTo>
                    <a:pt x="488156" y="316611"/>
                  </a:moveTo>
                  <a:lnTo>
                    <a:pt x="488156" y="142685"/>
                  </a:lnTo>
                  <a:lnTo>
                    <a:pt x="0" y="0"/>
                  </a:lnTo>
                  <a:lnTo>
                    <a:pt x="0" y="564166"/>
                  </a:lnTo>
                  <a:lnTo>
                    <a:pt x="167926" y="564166"/>
                  </a:lnTo>
                  <a:cubicBezTo>
                    <a:pt x="206597" y="422815"/>
                    <a:pt x="334994" y="318611"/>
                    <a:pt x="488156" y="316611"/>
                  </a:cubicBezTo>
                  <a:close/>
                </a:path>
              </a:pathLst>
            </a:custGeom>
            <a:solidFill>
              <a:srgbClr val="50C2EC"/>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B05D194-33FE-7F25-C130-18BFC9022260}"/>
                </a:ext>
              </a:extLst>
            </p:cNvPr>
            <p:cNvSpPr/>
            <p:nvPr/>
          </p:nvSpPr>
          <p:spPr>
            <a:xfrm>
              <a:off x="212208" y="1584382"/>
              <a:ext cx="821258" cy="313136"/>
            </a:xfrm>
            <a:custGeom>
              <a:avLst/>
              <a:gdLst>
                <a:gd name="connsiteX0" fmla="*/ 324802 w 649509"/>
                <a:gd name="connsiteY0" fmla="*/ 0 h 247650"/>
                <a:gd name="connsiteX1" fmla="*/ 320230 w 649509"/>
                <a:gd name="connsiteY1" fmla="*/ 95 h 247650"/>
                <a:gd name="connsiteX2" fmla="*/ 0 w 649509"/>
                <a:gd name="connsiteY2" fmla="*/ 247650 h 247650"/>
                <a:gd name="connsiteX3" fmla="*/ 320230 w 649509"/>
                <a:gd name="connsiteY3" fmla="*/ 247650 h 247650"/>
                <a:gd name="connsiteX4" fmla="*/ 649510 w 649509"/>
                <a:gd name="connsiteY4" fmla="*/ 247650 h 247650"/>
                <a:gd name="connsiteX5" fmla="*/ 324802 w 649509"/>
                <a:gd name="connsiteY5"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509" h="247650">
                  <a:moveTo>
                    <a:pt x="324802" y="0"/>
                  </a:moveTo>
                  <a:cubicBezTo>
                    <a:pt x="323279" y="0"/>
                    <a:pt x="321755" y="95"/>
                    <a:pt x="320230" y="95"/>
                  </a:cubicBezTo>
                  <a:cubicBezTo>
                    <a:pt x="167068" y="2096"/>
                    <a:pt x="38671" y="106299"/>
                    <a:pt x="0" y="247650"/>
                  </a:cubicBezTo>
                  <a:lnTo>
                    <a:pt x="320230" y="247650"/>
                  </a:lnTo>
                  <a:lnTo>
                    <a:pt x="649510" y="247650"/>
                  </a:lnTo>
                  <a:cubicBezTo>
                    <a:pt x="610457" y="104870"/>
                    <a:pt x="479965" y="0"/>
                    <a:pt x="324802" y="0"/>
                  </a:cubicBezTo>
                  <a:close/>
                </a:path>
              </a:pathLst>
            </a:custGeom>
            <a:solidFill>
              <a:srgbClr val="FFF572"/>
            </a:solidFill>
            <a:ln w="9525"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9AC3F257-C48F-8607-9634-999F76612390}"/>
              </a:ext>
            </a:extLst>
          </p:cNvPr>
          <p:cNvSpPr/>
          <p:nvPr userDrawn="1"/>
        </p:nvSpPr>
        <p:spPr>
          <a:xfrm>
            <a:off x="5778950" y="0"/>
            <a:ext cx="1993450" cy="586007"/>
          </a:xfrm>
          <a:custGeom>
            <a:avLst/>
            <a:gdLst>
              <a:gd name="connsiteX0" fmla="*/ 1409795 w 1409795"/>
              <a:gd name="connsiteY0" fmla="*/ 0 h 414432"/>
              <a:gd name="connsiteX1" fmla="*/ 1409795 w 1409795"/>
              <a:gd name="connsiteY1" fmla="*/ 414433 h 414432"/>
              <a:gd name="connsiteX2" fmla="*/ 0 w 1409795"/>
              <a:gd name="connsiteY2" fmla="*/ 0 h 414432"/>
            </a:gdLst>
            <a:ahLst/>
            <a:cxnLst>
              <a:cxn ang="0">
                <a:pos x="connsiteX0" y="connsiteY0"/>
              </a:cxn>
              <a:cxn ang="0">
                <a:pos x="connsiteX1" y="connsiteY1"/>
              </a:cxn>
              <a:cxn ang="0">
                <a:pos x="connsiteX2" y="connsiteY2"/>
              </a:cxn>
            </a:cxnLst>
            <a:rect l="l" t="t" r="r" b="b"/>
            <a:pathLst>
              <a:path w="1409795" h="414432">
                <a:moveTo>
                  <a:pt x="1409795" y="0"/>
                </a:moveTo>
                <a:lnTo>
                  <a:pt x="1409795" y="414433"/>
                </a:lnTo>
                <a:lnTo>
                  <a:pt x="0" y="0"/>
                </a:lnTo>
                <a:close/>
              </a:path>
            </a:pathLst>
          </a:custGeom>
          <a:solidFill>
            <a:srgbClr val="FED20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236681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une 2024">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FDA82E4-4C6C-C753-498B-90F6E5E69D66}"/>
              </a:ext>
            </a:extLst>
          </p:cNvPr>
          <p:cNvGraphicFramePr>
            <a:graphicFrameLocks noGrp="1"/>
          </p:cNvGraphicFramePr>
          <p:nvPr userDrawn="1">
            <p:extLst>
              <p:ext uri="{D42A27DB-BD31-4B8C-83A1-F6EECF244321}">
                <p14:modId xmlns:p14="http://schemas.microsoft.com/office/powerpoint/2010/main" val="2503616316"/>
              </p:ext>
            </p:extLst>
          </p:nvPr>
        </p:nvGraphicFramePr>
        <p:xfrm>
          <a:off x="-1" y="1897518"/>
          <a:ext cx="7772400" cy="7891272"/>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514579320"/>
                    </a:ext>
                  </a:extLst>
                </a:gridCol>
                <a:gridCol w="1554480">
                  <a:extLst>
                    <a:ext uri="{9D8B030D-6E8A-4147-A177-3AD203B41FA5}">
                      <a16:colId xmlns:a16="http://schemas.microsoft.com/office/drawing/2014/main" val="2206927915"/>
                    </a:ext>
                  </a:extLst>
                </a:gridCol>
                <a:gridCol w="1554480">
                  <a:extLst>
                    <a:ext uri="{9D8B030D-6E8A-4147-A177-3AD203B41FA5}">
                      <a16:colId xmlns:a16="http://schemas.microsoft.com/office/drawing/2014/main" val="1585001750"/>
                    </a:ext>
                  </a:extLst>
                </a:gridCol>
                <a:gridCol w="1554480">
                  <a:extLst>
                    <a:ext uri="{9D8B030D-6E8A-4147-A177-3AD203B41FA5}">
                      <a16:colId xmlns:a16="http://schemas.microsoft.com/office/drawing/2014/main" val="2962782086"/>
                    </a:ext>
                  </a:extLst>
                </a:gridCol>
                <a:gridCol w="1554480">
                  <a:extLst>
                    <a:ext uri="{9D8B030D-6E8A-4147-A177-3AD203B41FA5}">
                      <a16:colId xmlns:a16="http://schemas.microsoft.com/office/drawing/2014/main" val="1197313246"/>
                    </a:ext>
                  </a:extLst>
                </a:gridCol>
              </a:tblGrid>
              <a:tr h="274320">
                <a:tc>
                  <a:txBody>
                    <a:bodyPr/>
                    <a:lstStyle/>
                    <a:p>
                      <a:pPr algn="ctr"/>
                      <a:r>
                        <a:rPr lang="en-US" sz="1000" b="1" i="0" spc="150" baseline="0" dirty="0">
                          <a:latin typeface="Arial" panose="020B0604020202020204" pitchFamily="34" charset="0"/>
                          <a:cs typeface="Arial" panose="020B0604020202020204" pitchFamily="34" charset="0"/>
                        </a:rPr>
                        <a:t>MONDAY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1BB"/>
                    </a:solidFill>
                  </a:tcPr>
                </a:tc>
                <a:tc>
                  <a:txBody>
                    <a:bodyPr/>
                    <a:lstStyle/>
                    <a:p>
                      <a:pPr algn="ctr"/>
                      <a:r>
                        <a:rPr lang="en-US" sz="1000" b="1" i="0" spc="150" baseline="0" dirty="0">
                          <a:latin typeface="Arial" panose="020B0604020202020204" pitchFamily="34" charset="0"/>
                          <a:cs typeface="Arial" panose="020B0604020202020204" pitchFamily="34" charset="0"/>
                        </a:rPr>
                        <a:t>TUESDAY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1BB"/>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WEDNESDAY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1BB"/>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THURSDAY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1BB"/>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FRIDAY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1BB"/>
                    </a:solidFill>
                  </a:tcPr>
                </a:tc>
                <a:extLst>
                  <a:ext uri="{0D108BD9-81ED-4DB2-BD59-A6C34878D82A}">
                    <a16:rowId xmlns:a16="http://schemas.microsoft.com/office/drawing/2014/main" val="3956696154"/>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3</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4</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5</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6</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7</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05806598"/>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10</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11</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12</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13</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14</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16604202"/>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17</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18</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19</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20</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21</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790150923"/>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24</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25</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26</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27</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28</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65545743"/>
                  </a:ext>
                </a:extLst>
              </a:tr>
              <a:tr h="1545336">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FFF571"/>
                    </a:solid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FFF571"/>
                    </a:solid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FFF571"/>
                    </a:solid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FFF571"/>
                    </a:solid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FFF571"/>
                    </a:solidFill>
                  </a:tcPr>
                </a:tc>
                <a:extLst>
                  <a:ext uri="{0D108BD9-81ED-4DB2-BD59-A6C34878D82A}">
                    <a16:rowId xmlns:a16="http://schemas.microsoft.com/office/drawing/2014/main" val="1980619521"/>
                  </a:ext>
                </a:extLst>
              </a:tr>
            </a:tbl>
          </a:graphicData>
        </a:graphic>
      </p:graphicFrame>
      <p:sp>
        <p:nvSpPr>
          <p:cNvPr id="6" name="TextBox 5">
            <a:extLst>
              <a:ext uri="{FF2B5EF4-FFF2-40B4-BE49-F238E27FC236}">
                <a16:creationId xmlns:a16="http://schemas.microsoft.com/office/drawing/2014/main" id="{64A98D2D-EA9F-8C62-F71F-3A5F7AA92689}"/>
              </a:ext>
            </a:extLst>
          </p:cNvPr>
          <p:cNvSpPr txBox="1"/>
          <p:nvPr userDrawn="1"/>
        </p:nvSpPr>
        <p:spPr>
          <a:xfrm>
            <a:off x="3140861" y="704088"/>
            <a:ext cx="4353019" cy="429768"/>
          </a:xfrm>
          <a:prstGeom prst="rect">
            <a:avLst/>
          </a:prstGeom>
          <a:noFill/>
        </p:spPr>
        <p:txBody>
          <a:bodyPr wrap="square" lIns="0" tIns="0" rIns="0" bIns="0">
            <a:spAutoFit/>
          </a:bodyPr>
          <a:lstStyle/>
          <a:p>
            <a:pPr algn="r"/>
            <a:r>
              <a:rPr lang="en-US" sz="2800" b="1" i="0" dirty="0">
                <a:solidFill>
                  <a:srgbClr val="0171BB"/>
                </a:solidFill>
                <a:latin typeface="Arial Black" panose="020B0604020202020204" pitchFamily="34" charset="0"/>
                <a:cs typeface="Arial Black" panose="020B0604020202020204" pitchFamily="34" charset="0"/>
              </a:rPr>
              <a:t>June 2024</a:t>
            </a:r>
          </a:p>
        </p:txBody>
      </p:sp>
      <p:sp>
        <p:nvSpPr>
          <p:cNvPr id="2" name="Rectangle 1">
            <a:extLst>
              <a:ext uri="{FF2B5EF4-FFF2-40B4-BE49-F238E27FC236}">
                <a16:creationId xmlns:a16="http://schemas.microsoft.com/office/drawing/2014/main" id="{1EBC0EFD-A1C4-179E-ECA6-5B0CE0ACE43D}"/>
              </a:ext>
            </a:extLst>
          </p:cNvPr>
          <p:cNvSpPr/>
          <p:nvPr userDrawn="1"/>
        </p:nvSpPr>
        <p:spPr>
          <a:xfrm>
            <a:off x="0" y="9784080"/>
            <a:ext cx="7772400" cy="274320"/>
          </a:xfrm>
          <a:prstGeom prst="rect">
            <a:avLst/>
          </a:prstGeom>
          <a:solidFill>
            <a:srgbClr val="F055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D472FD5-03CA-72B1-B079-6DC76F5C8A3F}"/>
              </a:ext>
            </a:extLst>
          </p:cNvPr>
          <p:cNvPicPr>
            <a:picLocks noChangeAspect="1"/>
          </p:cNvPicPr>
          <p:nvPr userDrawn="1"/>
        </p:nvPicPr>
        <p:blipFill rotWithShape="1">
          <a:blip r:embed="rId2"/>
          <a:srcRect l="-6986" t="17341" r="1" b="6582"/>
          <a:stretch/>
        </p:blipFill>
        <p:spPr>
          <a:xfrm>
            <a:off x="381000" y="8250383"/>
            <a:ext cx="7391399" cy="1533698"/>
          </a:xfrm>
          <a:prstGeom prst="rect">
            <a:avLst/>
          </a:prstGeom>
        </p:spPr>
      </p:pic>
      <p:grpSp>
        <p:nvGrpSpPr>
          <p:cNvPr id="11" name="Group 10">
            <a:extLst>
              <a:ext uri="{FF2B5EF4-FFF2-40B4-BE49-F238E27FC236}">
                <a16:creationId xmlns:a16="http://schemas.microsoft.com/office/drawing/2014/main" id="{14E323A6-0854-C2E5-EC2F-CA95FA63ED65}"/>
              </a:ext>
            </a:extLst>
          </p:cNvPr>
          <p:cNvGrpSpPr/>
          <p:nvPr userDrawn="1"/>
        </p:nvGrpSpPr>
        <p:grpSpPr>
          <a:xfrm>
            <a:off x="-2" y="1184170"/>
            <a:ext cx="2436077" cy="713348"/>
            <a:chOff x="-2" y="1184170"/>
            <a:chExt cx="2436077" cy="713348"/>
          </a:xfrm>
        </p:grpSpPr>
        <p:sp>
          <p:nvSpPr>
            <p:cNvPr id="12" name="Freeform 11">
              <a:extLst>
                <a:ext uri="{FF2B5EF4-FFF2-40B4-BE49-F238E27FC236}">
                  <a16:creationId xmlns:a16="http://schemas.microsoft.com/office/drawing/2014/main" id="{EC6DEFC4-DA2E-53CA-448E-A18BAB9A349E}"/>
                </a:ext>
              </a:extLst>
            </p:cNvPr>
            <p:cNvSpPr/>
            <p:nvPr/>
          </p:nvSpPr>
          <p:spPr>
            <a:xfrm>
              <a:off x="617238" y="1364581"/>
              <a:ext cx="1818837" cy="532933"/>
            </a:xfrm>
            <a:custGeom>
              <a:avLst/>
              <a:gdLst>
                <a:gd name="connsiteX0" fmla="*/ 0 w 1438465"/>
                <a:gd name="connsiteY0" fmla="*/ 0 h 421481"/>
                <a:gd name="connsiteX1" fmla="*/ 0 w 1438465"/>
                <a:gd name="connsiteY1" fmla="*/ 173927 h 421481"/>
                <a:gd name="connsiteX2" fmla="*/ 4572 w 1438465"/>
                <a:gd name="connsiteY2" fmla="*/ 173831 h 421481"/>
                <a:gd name="connsiteX3" fmla="*/ 329375 w 1438465"/>
                <a:gd name="connsiteY3" fmla="*/ 421481 h 421481"/>
                <a:gd name="connsiteX4" fmla="*/ 1438466 w 1438465"/>
                <a:gd name="connsiteY4" fmla="*/ 421481 h 421481"/>
                <a:gd name="connsiteX5" fmla="*/ 492728 w 1438465"/>
                <a:gd name="connsiteY5" fmla="*/ 144113 h 421481"/>
                <a:gd name="connsiteX6" fmla="*/ 0 w 1438465"/>
                <a:gd name="connsiteY6" fmla="*/ 0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65" h="421481">
                  <a:moveTo>
                    <a:pt x="0" y="0"/>
                  </a:moveTo>
                  <a:lnTo>
                    <a:pt x="0" y="173927"/>
                  </a:lnTo>
                  <a:cubicBezTo>
                    <a:pt x="1524" y="173927"/>
                    <a:pt x="3048" y="173831"/>
                    <a:pt x="4572" y="173831"/>
                  </a:cubicBezTo>
                  <a:cubicBezTo>
                    <a:pt x="159734" y="173831"/>
                    <a:pt x="290227" y="278702"/>
                    <a:pt x="329375" y="421481"/>
                  </a:cubicBezTo>
                  <a:lnTo>
                    <a:pt x="1438466" y="421481"/>
                  </a:lnTo>
                  <a:lnTo>
                    <a:pt x="492728" y="144113"/>
                  </a:lnTo>
                  <a:lnTo>
                    <a:pt x="0" y="0"/>
                  </a:lnTo>
                  <a:close/>
                </a:path>
              </a:pathLst>
            </a:custGeom>
            <a:solidFill>
              <a:srgbClr val="A2D45E"/>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1E21778-36D1-38AB-61FC-985F0447B64C}"/>
                </a:ext>
              </a:extLst>
            </p:cNvPr>
            <p:cNvSpPr/>
            <p:nvPr/>
          </p:nvSpPr>
          <p:spPr>
            <a:xfrm>
              <a:off x="-2" y="1184170"/>
              <a:ext cx="617239" cy="713347"/>
            </a:xfrm>
            <a:custGeom>
              <a:avLst/>
              <a:gdLst>
                <a:gd name="connsiteX0" fmla="*/ 488156 w 488156"/>
                <a:gd name="connsiteY0" fmla="*/ 316611 h 564165"/>
                <a:gd name="connsiteX1" fmla="*/ 488156 w 488156"/>
                <a:gd name="connsiteY1" fmla="*/ 142685 h 564165"/>
                <a:gd name="connsiteX2" fmla="*/ 0 w 488156"/>
                <a:gd name="connsiteY2" fmla="*/ 0 h 564165"/>
                <a:gd name="connsiteX3" fmla="*/ 0 w 488156"/>
                <a:gd name="connsiteY3" fmla="*/ 564166 h 564165"/>
                <a:gd name="connsiteX4" fmla="*/ 167926 w 488156"/>
                <a:gd name="connsiteY4" fmla="*/ 564166 h 564165"/>
                <a:gd name="connsiteX5" fmla="*/ 488156 w 488156"/>
                <a:gd name="connsiteY5" fmla="*/ 316611 h 56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156" h="564165">
                  <a:moveTo>
                    <a:pt x="488156" y="316611"/>
                  </a:moveTo>
                  <a:lnTo>
                    <a:pt x="488156" y="142685"/>
                  </a:lnTo>
                  <a:lnTo>
                    <a:pt x="0" y="0"/>
                  </a:lnTo>
                  <a:lnTo>
                    <a:pt x="0" y="564166"/>
                  </a:lnTo>
                  <a:lnTo>
                    <a:pt x="167926" y="564166"/>
                  </a:lnTo>
                  <a:cubicBezTo>
                    <a:pt x="206597" y="422815"/>
                    <a:pt x="334994" y="318611"/>
                    <a:pt x="488156" y="316611"/>
                  </a:cubicBezTo>
                  <a:close/>
                </a:path>
              </a:pathLst>
            </a:custGeom>
            <a:solidFill>
              <a:srgbClr val="44B045"/>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F8DE840-114D-BD16-97BB-89596CCAA87C}"/>
                </a:ext>
              </a:extLst>
            </p:cNvPr>
            <p:cNvSpPr/>
            <p:nvPr/>
          </p:nvSpPr>
          <p:spPr>
            <a:xfrm>
              <a:off x="212208" y="1584382"/>
              <a:ext cx="821258" cy="313136"/>
            </a:xfrm>
            <a:custGeom>
              <a:avLst/>
              <a:gdLst>
                <a:gd name="connsiteX0" fmla="*/ 324802 w 649509"/>
                <a:gd name="connsiteY0" fmla="*/ 0 h 247650"/>
                <a:gd name="connsiteX1" fmla="*/ 320230 w 649509"/>
                <a:gd name="connsiteY1" fmla="*/ 95 h 247650"/>
                <a:gd name="connsiteX2" fmla="*/ 0 w 649509"/>
                <a:gd name="connsiteY2" fmla="*/ 247650 h 247650"/>
                <a:gd name="connsiteX3" fmla="*/ 320230 w 649509"/>
                <a:gd name="connsiteY3" fmla="*/ 247650 h 247650"/>
                <a:gd name="connsiteX4" fmla="*/ 649510 w 649509"/>
                <a:gd name="connsiteY4" fmla="*/ 247650 h 247650"/>
                <a:gd name="connsiteX5" fmla="*/ 324802 w 649509"/>
                <a:gd name="connsiteY5"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509" h="247650">
                  <a:moveTo>
                    <a:pt x="324802" y="0"/>
                  </a:moveTo>
                  <a:cubicBezTo>
                    <a:pt x="323279" y="0"/>
                    <a:pt x="321755" y="95"/>
                    <a:pt x="320230" y="95"/>
                  </a:cubicBezTo>
                  <a:cubicBezTo>
                    <a:pt x="167068" y="2096"/>
                    <a:pt x="38671" y="106299"/>
                    <a:pt x="0" y="247650"/>
                  </a:cubicBezTo>
                  <a:lnTo>
                    <a:pt x="320230" y="247650"/>
                  </a:lnTo>
                  <a:lnTo>
                    <a:pt x="649510" y="247650"/>
                  </a:lnTo>
                  <a:cubicBezTo>
                    <a:pt x="610457" y="104870"/>
                    <a:pt x="479965" y="0"/>
                    <a:pt x="324802" y="0"/>
                  </a:cubicBezTo>
                  <a:close/>
                </a:path>
              </a:pathLst>
            </a:custGeom>
            <a:solidFill>
              <a:srgbClr val="FFF572"/>
            </a:solidFill>
            <a:ln w="9525" cap="flat">
              <a:noFill/>
              <a:prstDash val="solid"/>
              <a:miter/>
            </a:ln>
          </p:spPr>
          <p:txBody>
            <a:bodyPr rtlCol="0" anchor="ctr"/>
            <a:lstStyle/>
            <a:p>
              <a:endParaRPr lang="en-US"/>
            </a:p>
          </p:txBody>
        </p:sp>
      </p:grpSp>
      <p:sp>
        <p:nvSpPr>
          <p:cNvPr id="15" name="Freeform 14">
            <a:extLst>
              <a:ext uri="{FF2B5EF4-FFF2-40B4-BE49-F238E27FC236}">
                <a16:creationId xmlns:a16="http://schemas.microsoft.com/office/drawing/2014/main" id="{A711754A-5431-2440-3547-6B046973B045}"/>
              </a:ext>
            </a:extLst>
          </p:cNvPr>
          <p:cNvSpPr/>
          <p:nvPr userDrawn="1"/>
        </p:nvSpPr>
        <p:spPr>
          <a:xfrm>
            <a:off x="5778950" y="0"/>
            <a:ext cx="1993450" cy="586007"/>
          </a:xfrm>
          <a:custGeom>
            <a:avLst/>
            <a:gdLst>
              <a:gd name="connsiteX0" fmla="*/ 1409795 w 1409795"/>
              <a:gd name="connsiteY0" fmla="*/ 0 h 414432"/>
              <a:gd name="connsiteX1" fmla="*/ 1409795 w 1409795"/>
              <a:gd name="connsiteY1" fmla="*/ 414433 h 414432"/>
              <a:gd name="connsiteX2" fmla="*/ 0 w 1409795"/>
              <a:gd name="connsiteY2" fmla="*/ 0 h 414432"/>
            </a:gdLst>
            <a:ahLst/>
            <a:cxnLst>
              <a:cxn ang="0">
                <a:pos x="connsiteX0" y="connsiteY0"/>
              </a:cxn>
              <a:cxn ang="0">
                <a:pos x="connsiteX1" y="connsiteY1"/>
              </a:cxn>
              <a:cxn ang="0">
                <a:pos x="connsiteX2" y="connsiteY2"/>
              </a:cxn>
            </a:cxnLst>
            <a:rect l="l" t="t" r="r" b="b"/>
            <a:pathLst>
              <a:path w="1409795" h="414432">
                <a:moveTo>
                  <a:pt x="1409795" y="0"/>
                </a:moveTo>
                <a:lnTo>
                  <a:pt x="1409795" y="414433"/>
                </a:lnTo>
                <a:lnTo>
                  <a:pt x="0" y="0"/>
                </a:lnTo>
                <a:close/>
              </a:path>
            </a:pathLst>
          </a:custGeom>
          <a:solidFill>
            <a:srgbClr val="F99D29"/>
          </a:solidFill>
          <a:ln w="9525" cap="flat">
            <a:noFill/>
            <a:prstDash val="solid"/>
            <a:miter/>
          </a:ln>
        </p:spPr>
        <p:txBody>
          <a:bodyPr rtlCol="0" anchor="ctr"/>
          <a:lstStyle/>
          <a:p>
            <a:endParaRPr lang="en-US"/>
          </a:p>
        </p:txBody>
      </p:sp>
      <p:pic>
        <p:nvPicPr>
          <p:cNvPr id="16" name="Picture 15">
            <a:extLst>
              <a:ext uri="{FF2B5EF4-FFF2-40B4-BE49-F238E27FC236}">
                <a16:creationId xmlns:a16="http://schemas.microsoft.com/office/drawing/2014/main" id="{FACB4D63-0BBB-8911-9968-605EA166AD20}"/>
              </a:ext>
            </a:extLst>
          </p:cNvPr>
          <p:cNvPicPr>
            <a:picLocks noChangeAspect="1"/>
          </p:cNvPicPr>
          <p:nvPr userDrawn="1"/>
        </p:nvPicPr>
        <p:blipFill rotWithShape="1">
          <a:blip r:embed="rId3"/>
          <a:srcRect l="-32875" t="24811" r="-10213" b="-8065"/>
          <a:stretch/>
        </p:blipFill>
        <p:spPr>
          <a:xfrm flipH="1">
            <a:off x="380999" y="8250105"/>
            <a:ext cx="1980176" cy="1152144"/>
          </a:xfrm>
          <a:prstGeom prst="rect">
            <a:avLst/>
          </a:prstGeom>
        </p:spPr>
      </p:pic>
      <p:sp>
        <p:nvSpPr>
          <p:cNvPr id="17" name="Oval 16">
            <a:extLst>
              <a:ext uri="{FF2B5EF4-FFF2-40B4-BE49-F238E27FC236}">
                <a16:creationId xmlns:a16="http://schemas.microsoft.com/office/drawing/2014/main" id="{ED50C8AE-C409-CE59-C772-12CBCF7783B6}"/>
              </a:ext>
            </a:extLst>
          </p:cNvPr>
          <p:cNvSpPr/>
          <p:nvPr userDrawn="1"/>
        </p:nvSpPr>
        <p:spPr>
          <a:xfrm>
            <a:off x="1715147" y="8487372"/>
            <a:ext cx="529860" cy="529860"/>
          </a:xfrm>
          <a:prstGeom prst="ellipse">
            <a:avLst/>
          </a:prstGeom>
          <a:solidFill>
            <a:srgbClr val="44B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200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uly 2024">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7336897-7310-0187-6D60-70CE7310BBE9}"/>
              </a:ext>
            </a:extLst>
          </p:cNvPr>
          <p:cNvGraphicFramePr>
            <a:graphicFrameLocks noGrp="1"/>
          </p:cNvGraphicFramePr>
          <p:nvPr userDrawn="1">
            <p:extLst>
              <p:ext uri="{D42A27DB-BD31-4B8C-83A1-F6EECF244321}">
                <p14:modId xmlns:p14="http://schemas.microsoft.com/office/powerpoint/2010/main" val="1960680736"/>
              </p:ext>
            </p:extLst>
          </p:nvPr>
        </p:nvGraphicFramePr>
        <p:xfrm>
          <a:off x="-1" y="1897518"/>
          <a:ext cx="7772400" cy="7891272"/>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514579320"/>
                    </a:ext>
                  </a:extLst>
                </a:gridCol>
                <a:gridCol w="1554480">
                  <a:extLst>
                    <a:ext uri="{9D8B030D-6E8A-4147-A177-3AD203B41FA5}">
                      <a16:colId xmlns:a16="http://schemas.microsoft.com/office/drawing/2014/main" val="2206927915"/>
                    </a:ext>
                  </a:extLst>
                </a:gridCol>
                <a:gridCol w="1554480">
                  <a:extLst>
                    <a:ext uri="{9D8B030D-6E8A-4147-A177-3AD203B41FA5}">
                      <a16:colId xmlns:a16="http://schemas.microsoft.com/office/drawing/2014/main" val="1585001750"/>
                    </a:ext>
                  </a:extLst>
                </a:gridCol>
                <a:gridCol w="1554480">
                  <a:extLst>
                    <a:ext uri="{9D8B030D-6E8A-4147-A177-3AD203B41FA5}">
                      <a16:colId xmlns:a16="http://schemas.microsoft.com/office/drawing/2014/main" val="2962782086"/>
                    </a:ext>
                  </a:extLst>
                </a:gridCol>
                <a:gridCol w="1554480">
                  <a:extLst>
                    <a:ext uri="{9D8B030D-6E8A-4147-A177-3AD203B41FA5}">
                      <a16:colId xmlns:a16="http://schemas.microsoft.com/office/drawing/2014/main" val="1197313246"/>
                    </a:ext>
                  </a:extLst>
                </a:gridCol>
              </a:tblGrid>
              <a:tr h="274320">
                <a:tc>
                  <a:txBody>
                    <a:bodyPr/>
                    <a:lstStyle/>
                    <a:p>
                      <a:pPr algn="ctr"/>
                      <a:r>
                        <a:rPr lang="en-US" sz="1000" b="1" i="0" spc="150" baseline="0" dirty="0">
                          <a:latin typeface="Arial" panose="020B0604020202020204" pitchFamily="34" charset="0"/>
                          <a:cs typeface="Arial" panose="020B0604020202020204" pitchFamily="34" charset="0"/>
                        </a:rPr>
                        <a:t>MONDAY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5574"/>
                    </a:solidFill>
                  </a:tcPr>
                </a:tc>
                <a:tc>
                  <a:txBody>
                    <a:bodyPr/>
                    <a:lstStyle/>
                    <a:p>
                      <a:pPr algn="ctr"/>
                      <a:r>
                        <a:rPr lang="en-US" sz="1000" b="1" i="0" spc="150" baseline="0" dirty="0">
                          <a:latin typeface="Arial" panose="020B0604020202020204" pitchFamily="34" charset="0"/>
                          <a:cs typeface="Arial" panose="020B0604020202020204" pitchFamily="34" charset="0"/>
                        </a:rPr>
                        <a:t>TUESDAY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5574"/>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WEDNESDAY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5574"/>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THURSDAY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5574"/>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FRIDAY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5574"/>
                    </a:solidFill>
                  </a:tcPr>
                </a:tc>
                <a:extLst>
                  <a:ext uri="{0D108BD9-81ED-4DB2-BD59-A6C34878D82A}">
                    <a16:rowId xmlns:a16="http://schemas.microsoft.com/office/drawing/2014/main" val="3956696154"/>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3</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4</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5</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05806598"/>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8</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9</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10</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11</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12</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16604202"/>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15</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16</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17</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18</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19</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790150923"/>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22</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23</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24</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25</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26</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65545743"/>
                  </a:ext>
                </a:extLst>
              </a:tr>
              <a:tr h="1545336">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29</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30</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31</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F99D29"/>
                    </a:solid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F99D29"/>
                    </a:solidFill>
                  </a:tcPr>
                </a:tc>
                <a:extLst>
                  <a:ext uri="{0D108BD9-81ED-4DB2-BD59-A6C34878D82A}">
                    <a16:rowId xmlns:a16="http://schemas.microsoft.com/office/drawing/2014/main" val="1980619521"/>
                  </a:ext>
                </a:extLst>
              </a:tr>
            </a:tbl>
          </a:graphicData>
        </a:graphic>
      </p:graphicFrame>
      <p:sp>
        <p:nvSpPr>
          <p:cNvPr id="4" name="TextBox 3">
            <a:extLst>
              <a:ext uri="{FF2B5EF4-FFF2-40B4-BE49-F238E27FC236}">
                <a16:creationId xmlns:a16="http://schemas.microsoft.com/office/drawing/2014/main" id="{8317784F-277D-4322-9F75-2807E678FE4F}"/>
              </a:ext>
            </a:extLst>
          </p:cNvPr>
          <p:cNvSpPr txBox="1"/>
          <p:nvPr userDrawn="1"/>
        </p:nvSpPr>
        <p:spPr>
          <a:xfrm>
            <a:off x="3140861" y="704088"/>
            <a:ext cx="4353019" cy="429768"/>
          </a:xfrm>
          <a:prstGeom prst="rect">
            <a:avLst/>
          </a:prstGeom>
          <a:noFill/>
        </p:spPr>
        <p:txBody>
          <a:bodyPr wrap="square" lIns="0" tIns="0" rIns="0" bIns="0">
            <a:spAutoFit/>
          </a:bodyPr>
          <a:lstStyle/>
          <a:p>
            <a:pPr algn="r"/>
            <a:r>
              <a:rPr lang="en-US" sz="2800" b="1" i="0" dirty="0">
                <a:solidFill>
                  <a:srgbClr val="0171BB"/>
                </a:solidFill>
                <a:latin typeface="Arial Black" panose="020B0604020202020204" pitchFamily="34" charset="0"/>
                <a:cs typeface="Arial Black" panose="020B0604020202020204" pitchFamily="34" charset="0"/>
              </a:rPr>
              <a:t>July 2024</a:t>
            </a:r>
          </a:p>
        </p:txBody>
      </p:sp>
      <p:sp>
        <p:nvSpPr>
          <p:cNvPr id="5" name="Rectangle 4">
            <a:extLst>
              <a:ext uri="{FF2B5EF4-FFF2-40B4-BE49-F238E27FC236}">
                <a16:creationId xmlns:a16="http://schemas.microsoft.com/office/drawing/2014/main" id="{22A11C5B-EAFF-9016-CAB7-FEA32745A134}"/>
              </a:ext>
            </a:extLst>
          </p:cNvPr>
          <p:cNvSpPr/>
          <p:nvPr userDrawn="1"/>
        </p:nvSpPr>
        <p:spPr>
          <a:xfrm>
            <a:off x="0" y="9784080"/>
            <a:ext cx="7772400" cy="274320"/>
          </a:xfrm>
          <a:prstGeom prst="rect">
            <a:avLst/>
          </a:prstGeom>
          <a:solidFill>
            <a:srgbClr val="FED2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2F706E90-9E5F-49D3-515A-732E52A9A097}"/>
              </a:ext>
            </a:extLst>
          </p:cNvPr>
          <p:cNvSpPr/>
          <p:nvPr userDrawn="1"/>
        </p:nvSpPr>
        <p:spPr>
          <a:xfrm>
            <a:off x="5778949" y="15478"/>
            <a:ext cx="1993450" cy="586007"/>
          </a:xfrm>
          <a:custGeom>
            <a:avLst/>
            <a:gdLst>
              <a:gd name="connsiteX0" fmla="*/ 1409795 w 1409795"/>
              <a:gd name="connsiteY0" fmla="*/ 0 h 414432"/>
              <a:gd name="connsiteX1" fmla="*/ 1409795 w 1409795"/>
              <a:gd name="connsiteY1" fmla="*/ 414433 h 414432"/>
              <a:gd name="connsiteX2" fmla="*/ 0 w 1409795"/>
              <a:gd name="connsiteY2" fmla="*/ 0 h 414432"/>
            </a:gdLst>
            <a:ahLst/>
            <a:cxnLst>
              <a:cxn ang="0">
                <a:pos x="connsiteX0" y="connsiteY0"/>
              </a:cxn>
              <a:cxn ang="0">
                <a:pos x="connsiteX1" y="connsiteY1"/>
              </a:cxn>
              <a:cxn ang="0">
                <a:pos x="connsiteX2" y="connsiteY2"/>
              </a:cxn>
            </a:cxnLst>
            <a:rect l="l" t="t" r="r" b="b"/>
            <a:pathLst>
              <a:path w="1409795" h="414432">
                <a:moveTo>
                  <a:pt x="1409795" y="0"/>
                </a:moveTo>
                <a:lnTo>
                  <a:pt x="1409795" y="414433"/>
                </a:lnTo>
                <a:lnTo>
                  <a:pt x="0" y="0"/>
                </a:lnTo>
                <a:close/>
              </a:path>
            </a:pathLst>
          </a:custGeom>
          <a:solidFill>
            <a:srgbClr val="50C2EC"/>
          </a:solidFill>
          <a:ln w="9525" cap="flat">
            <a:noFill/>
            <a:prstDash val="solid"/>
            <a:miter/>
          </a:ln>
        </p:spPr>
        <p:txBody>
          <a:bodyPr rtlCol="0" anchor="ctr"/>
          <a:lstStyle/>
          <a:p>
            <a:endParaRPr lang="en-US"/>
          </a:p>
        </p:txBody>
      </p:sp>
      <p:grpSp>
        <p:nvGrpSpPr>
          <p:cNvPr id="7" name="Group 6">
            <a:extLst>
              <a:ext uri="{FF2B5EF4-FFF2-40B4-BE49-F238E27FC236}">
                <a16:creationId xmlns:a16="http://schemas.microsoft.com/office/drawing/2014/main" id="{2D841748-16C4-0FD2-0CD7-BB311A983A6F}"/>
              </a:ext>
            </a:extLst>
          </p:cNvPr>
          <p:cNvGrpSpPr/>
          <p:nvPr userDrawn="1"/>
        </p:nvGrpSpPr>
        <p:grpSpPr>
          <a:xfrm>
            <a:off x="-2" y="1184170"/>
            <a:ext cx="2436077" cy="713348"/>
            <a:chOff x="-2" y="1184170"/>
            <a:chExt cx="2436077" cy="713348"/>
          </a:xfrm>
        </p:grpSpPr>
        <p:sp>
          <p:nvSpPr>
            <p:cNvPr id="8" name="Freeform 7">
              <a:extLst>
                <a:ext uri="{FF2B5EF4-FFF2-40B4-BE49-F238E27FC236}">
                  <a16:creationId xmlns:a16="http://schemas.microsoft.com/office/drawing/2014/main" id="{68785DE5-88E6-4A45-702E-EE33C0A78B71}"/>
                </a:ext>
              </a:extLst>
            </p:cNvPr>
            <p:cNvSpPr/>
            <p:nvPr/>
          </p:nvSpPr>
          <p:spPr>
            <a:xfrm>
              <a:off x="617238" y="1364581"/>
              <a:ext cx="1818837" cy="532933"/>
            </a:xfrm>
            <a:custGeom>
              <a:avLst/>
              <a:gdLst>
                <a:gd name="connsiteX0" fmla="*/ 0 w 1438465"/>
                <a:gd name="connsiteY0" fmla="*/ 0 h 421481"/>
                <a:gd name="connsiteX1" fmla="*/ 0 w 1438465"/>
                <a:gd name="connsiteY1" fmla="*/ 173927 h 421481"/>
                <a:gd name="connsiteX2" fmla="*/ 4572 w 1438465"/>
                <a:gd name="connsiteY2" fmla="*/ 173831 h 421481"/>
                <a:gd name="connsiteX3" fmla="*/ 329375 w 1438465"/>
                <a:gd name="connsiteY3" fmla="*/ 421481 h 421481"/>
                <a:gd name="connsiteX4" fmla="*/ 1438466 w 1438465"/>
                <a:gd name="connsiteY4" fmla="*/ 421481 h 421481"/>
                <a:gd name="connsiteX5" fmla="*/ 492728 w 1438465"/>
                <a:gd name="connsiteY5" fmla="*/ 144113 h 421481"/>
                <a:gd name="connsiteX6" fmla="*/ 0 w 1438465"/>
                <a:gd name="connsiteY6" fmla="*/ 0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65" h="421481">
                  <a:moveTo>
                    <a:pt x="0" y="0"/>
                  </a:moveTo>
                  <a:lnTo>
                    <a:pt x="0" y="173927"/>
                  </a:lnTo>
                  <a:cubicBezTo>
                    <a:pt x="1524" y="173927"/>
                    <a:pt x="3048" y="173831"/>
                    <a:pt x="4572" y="173831"/>
                  </a:cubicBezTo>
                  <a:cubicBezTo>
                    <a:pt x="159734" y="173831"/>
                    <a:pt x="290227" y="278702"/>
                    <a:pt x="329375" y="421481"/>
                  </a:cubicBezTo>
                  <a:lnTo>
                    <a:pt x="1438466" y="421481"/>
                  </a:lnTo>
                  <a:lnTo>
                    <a:pt x="492728" y="144113"/>
                  </a:lnTo>
                  <a:lnTo>
                    <a:pt x="0" y="0"/>
                  </a:lnTo>
                  <a:close/>
                </a:path>
              </a:pathLst>
            </a:custGeom>
            <a:solidFill>
              <a:srgbClr val="A2D55E"/>
            </a:solid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B312656-1E8D-6BF6-3181-B729DDF185DE}"/>
                </a:ext>
              </a:extLst>
            </p:cNvPr>
            <p:cNvSpPr/>
            <p:nvPr/>
          </p:nvSpPr>
          <p:spPr>
            <a:xfrm>
              <a:off x="-2" y="1184170"/>
              <a:ext cx="617239" cy="713347"/>
            </a:xfrm>
            <a:custGeom>
              <a:avLst/>
              <a:gdLst>
                <a:gd name="connsiteX0" fmla="*/ 488156 w 488156"/>
                <a:gd name="connsiteY0" fmla="*/ 316611 h 564165"/>
                <a:gd name="connsiteX1" fmla="*/ 488156 w 488156"/>
                <a:gd name="connsiteY1" fmla="*/ 142685 h 564165"/>
                <a:gd name="connsiteX2" fmla="*/ 0 w 488156"/>
                <a:gd name="connsiteY2" fmla="*/ 0 h 564165"/>
                <a:gd name="connsiteX3" fmla="*/ 0 w 488156"/>
                <a:gd name="connsiteY3" fmla="*/ 564166 h 564165"/>
                <a:gd name="connsiteX4" fmla="*/ 167926 w 488156"/>
                <a:gd name="connsiteY4" fmla="*/ 564166 h 564165"/>
                <a:gd name="connsiteX5" fmla="*/ 488156 w 488156"/>
                <a:gd name="connsiteY5" fmla="*/ 316611 h 56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156" h="564165">
                  <a:moveTo>
                    <a:pt x="488156" y="316611"/>
                  </a:moveTo>
                  <a:lnTo>
                    <a:pt x="488156" y="142685"/>
                  </a:lnTo>
                  <a:lnTo>
                    <a:pt x="0" y="0"/>
                  </a:lnTo>
                  <a:lnTo>
                    <a:pt x="0" y="564166"/>
                  </a:lnTo>
                  <a:lnTo>
                    <a:pt x="167926" y="564166"/>
                  </a:lnTo>
                  <a:cubicBezTo>
                    <a:pt x="206597" y="422815"/>
                    <a:pt x="334994" y="318611"/>
                    <a:pt x="488156" y="316611"/>
                  </a:cubicBezTo>
                  <a:close/>
                </a:path>
              </a:pathLst>
            </a:custGeom>
            <a:solidFill>
              <a:srgbClr val="FFCA7A"/>
            </a:solid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0B93F4B-056B-8D45-6952-ABE92D3B6805}"/>
                </a:ext>
              </a:extLst>
            </p:cNvPr>
            <p:cNvSpPr/>
            <p:nvPr/>
          </p:nvSpPr>
          <p:spPr>
            <a:xfrm>
              <a:off x="212208" y="1584382"/>
              <a:ext cx="821258" cy="313136"/>
            </a:xfrm>
            <a:custGeom>
              <a:avLst/>
              <a:gdLst>
                <a:gd name="connsiteX0" fmla="*/ 324802 w 649509"/>
                <a:gd name="connsiteY0" fmla="*/ 0 h 247650"/>
                <a:gd name="connsiteX1" fmla="*/ 320230 w 649509"/>
                <a:gd name="connsiteY1" fmla="*/ 95 h 247650"/>
                <a:gd name="connsiteX2" fmla="*/ 0 w 649509"/>
                <a:gd name="connsiteY2" fmla="*/ 247650 h 247650"/>
                <a:gd name="connsiteX3" fmla="*/ 320230 w 649509"/>
                <a:gd name="connsiteY3" fmla="*/ 247650 h 247650"/>
                <a:gd name="connsiteX4" fmla="*/ 649510 w 649509"/>
                <a:gd name="connsiteY4" fmla="*/ 247650 h 247650"/>
                <a:gd name="connsiteX5" fmla="*/ 324802 w 649509"/>
                <a:gd name="connsiteY5"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509" h="247650">
                  <a:moveTo>
                    <a:pt x="324802" y="0"/>
                  </a:moveTo>
                  <a:cubicBezTo>
                    <a:pt x="323279" y="0"/>
                    <a:pt x="321755" y="95"/>
                    <a:pt x="320230" y="95"/>
                  </a:cubicBezTo>
                  <a:cubicBezTo>
                    <a:pt x="167068" y="2096"/>
                    <a:pt x="38671" y="106299"/>
                    <a:pt x="0" y="247650"/>
                  </a:cubicBezTo>
                  <a:lnTo>
                    <a:pt x="320230" y="247650"/>
                  </a:lnTo>
                  <a:lnTo>
                    <a:pt x="649510" y="247650"/>
                  </a:lnTo>
                  <a:cubicBezTo>
                    <a:pt x="610457" y="104870"/>
                    <a:pt x="479965" y="0"/>
                    <a:pt x="324802" y="0"/>
                  </a:cubicBezTo>
                  <a:close/>
                </a:path>
              </a:pathLst>
            </a:custGeom>
            <a:solidFill>
              <a:srgbClr val="FFF571"/>
            </a:solidFill>
            <a:ln w="9525" cap="flat">
              <a:noFill/>
              <a:prstDash val="solid"/>
              <a:miter/>
            </a:ln>
          </p:spPr>
          <p:txBody>
            <a:bodyPr rtlCol="0" anchor="ctr"/>
            <a:lstStyle/>
            <a:p>
              <a:endParaRPr lang="en-US"/>
            </a:p>
          </p:txBody>
        </p:sp>
      </p:grpSp>
      <p:pic>
        <p:nvPicPr>
          <p:cNvPr id="11" name="Picture 10">
            <a:extLst>
              <a:ext uri="{FF2B5EF4-FFF2-40B4-BE49-F238E27FC236}">
                <a16:creationId xmlns:a16="http://schemas.microsoft.com/office/drawing/2014/main" id="{C02A90EB-6455-5CD4-5826-F097EC4250E0}"/>
              </a:ext>
            </a:extLst>
          </p:cNvPr>
          <p:cNvPicPr>
            <a:picLocks noChangeAspect="1"/>
          </p:cNvPicPr>
          <p:nvPr userDrawn="1"/>
        </p:nvPicPr>
        <p:blipFill rotWithShape="1">
          <a:blip r:embed="rId2"/>
          <a:srcRect l="49767" t="7568" b="7360"/>
          <a:stretch/>
        </p:blipFill>
        <p:spPr>
          <a:xfrm>
            <a:off x="4668890" y="8250383"/>
            <a:ext cx="3103509" cy="1533698"/>
          </a:xfrm>
          <a:prstGeom prst="rect">
            <a:avLst/>
          </a:prstGeom>
        </p:spPr>
      </p:pic>
    </p:spTree>
    <p:extLst>
      <p:ext uri="{BB962C8B-B14F-4D97-AF65-F5344CB8AC3E}">
        <p14:creationId xmlns:p14="http://schemas.microsoft.com/office/powerpoint/2010/main" val="1537641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ugust 2024">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6CC832A-24D3-1854-3DD2-D29B2FC10F3F}"/>
              </a:ext>
            </a:extLst>
          </p:cNvPr>
          <p:cNvGraphicFramePr>
            <a:graphicFrameLocks noGrp="1"/>
          </p:cNvGraphicFramePr>
          <p:nvPr userDrawn="1">
            <p:extLst>
              <p:ext uri="{D42A27DB-BD31-4B8C-83A1-F6EECF244321}">
                <p14:modId xmlns:p14="http://schemas.microsoft.com/office/powerpoint/2010/main" val="4129652150"/>
              </p:ext>
            </p:extLst>
          </p:nvPr>
        </p:nvGraphicFramePr>
        <p:xfrm>
          <a:off x="-1" y="1897518"/>
          <a:ext cx="7772400" cy="7891272"/>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514579320"/>
                    </a:ext>
                  </a:extLst>
                </a:gridCol>
                <a:gridCol w="1554480">
                  <a:extLst>
                    <a:ext uri="{9D8B030D-6E8A-4147-A177-3AD203B41FA5}">
                      <a16:colId xmlns:a16="http://schemas.microsoft.com/office/drawing/2014/main" val="2206927915"/>
                    </a:ext>
                  </a:extLst>
                </a:gridCol>
                <a:gridCol w="1554480">
                  <a:extLst>
                    <a:ext uri="{9D8B030D-6E8A-4147-A177-3AD203B41FA5}">
                      <a16:colId xmlns:a16="http://schemas.microsoft.com/office/drawing/2014/main" val="1585001750"/>
                    </a:ext>
                  </a:extLst>
                </a:gridCol>
                <a:gridCol w="1554480">
                  <a:extLst>
                    <a:ext uri="{9D8B030D-6E8A-4147-A177-3AD203B41FA5}">
                      <a16:colId xmlns:a16="http://schemas.microsoft.com/office/drawing/2014/main" val="2962782086"/>
                    </a:ext>
                  </a:extLst>
                </a:gridCol>
                <a:gridCol w="1554480">
                  <a:extLst>
                    <a:ext uri="{9D8B030D-6E8A-4147-A177-3AD203B41FA5}">
                      <a16:colId xmlns:a16="http://schemas.microsoft.com/office/drawing/2014/main" val="1197313246"/>
                    </a:ext>
                  </a:extLst>
                </a:gridCol>
              </a:tblGrid>
              <a:tr h="274320">
                <a:tc>
                  <a:txBody>
                    <a:bodyPr/>
                    <a:lstStyle/>
                    <a:p>
                      <a:pPr algn="ctr"/>
                      <a:r>
                        <a:rPr lang="en-US" sz="1000" b="1" i="0" spc="150" baseline="0" dirty="0">
                          <a:latin typeface="Arial" panose="020B0604020202020204" pitchFamily="34" charset="0"/>
                          <a:cs typeface="Arial" panose="020B0604020202020204" pitchFamily="34" charset="0"/>
                        </a:rPr>
                        <a:t>MONDAY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B045"/>
                    </a:solidFill>
                  </a:tcPr>
                </a:tc>
                <a:tc>
                  <a:txBody>
                    <a:bodyPr/>
                    <a:lstStyle/>
                    <a:p>
                      <a:pPr algn="ctr"/>
                      <a:r>
                        <a:rPr lang="en-US" sz="1000" b="1" i="0" spc="150" baseline="0" dirty="0">
                          <a:latin typeface="Arial" panose="020B0604020202020204" pitchFamily="34" charset="0"/>
                          <a:cs typeface="Arial" panose="020B0604020202020204" pitchFamily="34" charset="0"/>
                        </a:rPr>
                        <a:t>TUESDAY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B045"/>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WEDNESDAY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B045"/>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THURSDAY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B045"/>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FRIDAY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B045"/>
                    </a:solidFill>
                  </a:tcPr>
                </a:tc>
                <a:extLst>
                  <a:ext uri="{0D108BD9-81ED-4DB2-BD59-A6C34878D82A}">
                    <a16:rowId xmlns:a16="http://schemas.microsoft.com/office/drawing/2014/main" val="3956696154"/>
                  </a:ext>
                </a:extLst>
              </a:tr>
              <a:tr h="1517904">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ED206"/>
                    </a:solid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ED206"/>
                    </a:solid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ED206"/>
                    </a:solid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05806598"/>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5</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6</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7</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8</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9</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16604202"/>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12</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13</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14</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15</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16</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790150923"/>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19</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20</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21</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22</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23</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65545743"/>
                  </a:ext>
                </a:extLst>
              </a:tr>
              <a:tr h="1545336">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26</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27</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28</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29</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30</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80619521"/>
                  </a:ext>
                </a:extLst>
              </a:tr>
            </a:tbl>
          </a:graphicData>
        </a:graphic>
      </p:graphicFrame>
      <p:sp>
        <p:nvSpPr>
          <p:cNvPr id="3" name="Rectangle 2">
            <a:extLst>
              <a:ext uri="{FF2B5EF4-FFF2-40B4-BE49-F238E27FC236}">
                <a16:creationId xmlns:a16="http://schemas.microsoft.com/office/drawing/2014/main" id="{4299581D-7BEA-4C04-834F-29B9B9A1EA94}"/>
              </a:ext>
            </a:extLst>
          </p:cNvPr>
          <p:cNvSpPr/>
          <p:nvPr userDrawn="1"/>
        </p:nvSpPr>
        <p:spPr>
          <a:xfrm>
            <a:off x="0" y="9784080"/>
            <a:ext cx="7772400" cy="274320"/>
          </a:xfrm>
          <a:prstGeom prst="rect">
            <a:avLst/>
          </a:prstGeom>
          <a:solidFill>
            <a:srgbClr val="50C2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DBBE50D-5254-8EC6-0503-AE6713CCE24D}"/>
              </a:ext>
            </a:extLst>
          </p:cNvPr>
          <p:cNvSpPr txBox="1"/>
          <p:nvPr userDrawn="1"/>
        </p:nvSpPr>
        <p:spPr>
          <a:xfrm>
            <a:off x="3140861" y="704088"/>
            <a:ext cx="4353019" cy="429768"/>
          </a:xfrm>
          <a:prstGeom prst="rect">
            <a:avLst/>
          </a:prstGeom>
          <a:noFill/>
        </p:spPr>
        <p:txBody>
          <a:bodyPr wrap="square" lIns="0" tIns="0" rIns="0" bIns="0">
            <a:spAutoFit/>
          </a:bodyPr>
          <a:lstStyle/>
          <a:p>
            <a:pPr algn="r"/>
            <a:r>
              <a:rPr lang="en-US" sz="2800" b="1" i="0" dirty="0">
                <a:solidFill>
                  <a:srgbClr val="0171BB"/>
                </a:solidFill>
                <a:latin typeface="Arial Black" panose="020B0604020202020204" pitchFamily="34" charset="0"/>
                <a:cs typeface="Arial Black" panose="020B0604020202020204" pitchFamily="34" charset="0"/>
              </a:rPr>
              <a:t>August 2024</a:t>
            </a:r>
          </a:p>
        </p:txBody>
      </p:sp>
      <p:sp>
        <p:nvSpPr>
          <p:cNvPr id="5" name="Freeform 4">
            <a:extLst>
              <a:ext uri="{FF2B5EF4-FFF2-40B4-BE49-F238E27FC236}">
                <a16:creationId xmlns:a16="http://schemas.microsoft.com/office/drawing/2014/main" id="{621D7648-02AA-C430-2EC7-8C830462F101}"/>
              </a:ext>
            </a:extLst>
          </p:cNvPr>
          <p:cNvSpPr/>
          <p:nvPr userDrawn="1"/>
        </p:nvSpPr>
        <p:spPr>
          <a:xfrm>
            <a:off x="5778950" y="0"/>
            <a:ext cx="1993450" cy="586007"/>
          </a:xfrm>
          <a:custGeom>
            <a:avLst/>
            <a:gdLst>
              <a:gd name="connsiteX0" fmla="*/ 1409795 w 1409795"/>
              <a:gd name="connsiteY0" fmla="*/ 0 h 414432"/>
              <a:gd name="connsiteX1" fmla="*/ 1409795 w 1409795"/>
              <a:gd name="connsiteY1" fmla="*/ 414433 h 414432"/>
              <a:gd name="connsiteX2" fmla="*/ 0 w 1409795"/>
              <a:gd name="connsiteY2" fmla="*/ 0 h 414432"/>
            </a:gdLst>
            <a:ahLst/>
            <a:cxnLst>
              <a:cxn ang="0">
                <a:pos x="connsiteX0" y="connsiteY0"/>
              </a:cxn>
              <a:cxn ang="0">
                <a:pos x="connsiteX1" y="connsiteY1"/>
              </a:cxn>
              <a:cxn ang="0">
                <a:pos x="connsiteX2" y="connsiteY2"/>
              </a:cxn>
            </a:cxnLst>
            <a:rect l="l" t="t" r="r" b="b"/>
            <a:pathLst>
              <a:path w="1409795" h="414432">
                <a:moveTo>
                  <a:pt x="1409795" y="0"/>
                </a:moveTo>
                <a:lnTo>
                  <a:pt x="1409795" y="414433"/>
                </a:lnTo>
                <a:lnTo>
                  <a:pt x="0" y="0"/>
                </a:lnTo>
                <a:close/>
              </a:path>
            </a:pathLst>
          </a:custGeom>
          <a:solidFill>
            <a:srgbClr val="FFF571"/>
          </a:solidFill>
          <a:ln w="9525"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F681D8ED-A7FB-8D87-2DF2-3813FB93EEFD}"/>
              </a:ext>
            </a:extLst>
          </p:cNvPr>
          <p:cNvGrpSpPr/>
          <p:nvPr userDrawn="1"/>
        </p:nvGrpSpPr>
        <p:grpSpPr>
          <a:xfrm>
            <a:off x="-2" y="1184170"/>
            <a:ext cx="2436077" cy="713348"/>
            <a:chOff x="-2" y="1184170"/>
            <a:chExt cx="2436077" cy="713348"/>
          </a:xfrm>
        </p:grpSpPr>
        <p:sp>
          <p:nvSpPr>
            <p:cNvPr id="7" name="Freeform 6">
              <a:extLst>
                <a:ext uri="{FF2B5EF4-FFF2-40B4-BE49-F238E27FC236}">
                  <a16:creationId xmlns:a16="http://schemas.microsoft.com/office/drawing/2014/main" id="{3E5EE88A-42B8-D68F-8020-9128F218B6BC}"/>
                </a:ext>
              </a:extLst>
            </p:cNvPr>
            <p:cNvSpPr/>
            <p:nvPr/>
          </p:nvSpPr>
          <p:spPr>
            <a:xfrm>
              <a:off x="617238" y="1364581"/>
              <a:ext cx="1818837" cy="532933"/>
            </a:xfrm>
            <a:custGeom>
              <a:avLst/>
              <a:gdLst>
                <a:gd name="connsiteX0" fmla="*/ 0 w 1438465"/>
                <a:gd name="connsiteY0" fmla="*/ 0 h 421481"/>
                <a:gd name="connsiteX1" fmla="*/ 0 w 1438465"/>
                <a:gd name="connsiteY1" fmla="*/ 173927 h 421481"/>
                <a:gd name="connsiteX2" fmla="*/ 4572 w 1438465"/>
                <a:gd name="connsiteY2" fmla="*/ 173831 h 421481"/>
                <a:gd name="connsiteX3" fmla="*/ 329375 w 1438465"/>
                <a:gd name="connsiteY3" fmla="*/ 421481 h 421481"/>
                <a:gd name="connsiteX4" fmla="*/ 1438466 w 1438465"/>
                <a:gd name="connsiteY4" fmla="*/ 421481 h 421481"/>
                <a:gd name="connsiteX5" fmla="*/ 492728 w 1438465"/>
                <a:gd name="connsiteY5" fmla="*/ 144113 h 421481"/>
                <a:gd name="connsiteX6" fmla="*/ 0 w 1438465"/>
                <a:gd name="connsiteY6" fmla="*/ 0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65" h="421481">
                  <a:moveTo>
                    <a:pt x="0" y="0"/>
                  </a:moveTo>
                  <a:lnTo>
                    <a:pt x="0" y="173927"/>
                  </a:lnTo>
                  <a:cubicBezTo>
                    <a:pt x="1524" y="173927"/>
                    <a:pt x="3048" y="173831"/>
                    <a:pt x="4572" y="173831"/>
                  </a:cubicBezTo>
                  <a:cubicBezTo>
                    <a:pt x="159734" y="173831"/>
                    <a:pt x="290227" y="278702"/>
                    <a:pt x="329375" y="421481"/>
                  </a:cubicBezTo>
                  <a:lnTo>
                    <a:pt x="1438466" y="421481"/>
                  </a:lnTo>
                  <a:lnTo>
                    <a:pt x="492728" y="144113"/>
                  </a:lnTo>
                  <a:lnTo>
                    <a:pt x="0" y="0"/>
                  </a:lnTo>
                  <a:close/>
                </a:path>
              </a:pathLst>
            </a:custGeom>
            <a:solidFill>
              <a:srgbClr val="FFCB7A"/>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7675BE8F-C5B4-BB64-2487-22FF41BBA6B0}"/>
                </a:ext>
              </a:extLst>
            </p:cNvPr>
            <p:cNvSpPr/>
            <p:nvPr/>
          </p:nvSpPr>
          <p:spPr>
            <a:xfrm>
              <a:off x="-2" y="1184170"/>
              <a:ext cx="617239" cy="713347"/>
            </a:xfrm>
            <a:custGeom>
              <a:avLst/>
              <a:gdLst>
                <a:gd name="connsiteX0" fmla="*/ 488156 w 488156"/>
                <a:gd name="connsiteY0" fmla="*/ 316611 h 564165"/>
                <a:gd name="connsiteX1" fmla="*/ 488156 w 488156"/>
                <a:gd name="connsiteY1" fmla="*/ 142685 h 564165"/>
                <a:gd name="connsiteX2" fmla="*/ 0 w 488156"/>
                <a:gd name="connsiteY2" fmla="*/ 0 h 564165"/>
                <a:gd name="connsiteX3" fmla="*/ 0 w 488156"/>
                <a:gd name="connsiteY3" fmla="*/ 564166 h 564165"/>
                <a:gd name="connsiteX4" fmla="*/ 167926 w 488156"/>
                <a:gd name="connsiteY4" fmla="*/ 564166 h 564165"/>
                <a:gd name="connsiteX5" fmla="*/ 488156 w 488156"/>
                <a:gd name="connsiteY5" fmla="*/ 316611 h 56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156" h="564165">
                  <a:moveTo>
                    <a:pt x="488156" y="316611"/>
                  </a:moveTo>
                  <a:lnTo>
                    <a:pt x="488156" y="142685"/>
                  </a:lnTo>
                  <a:lnTo>
                    <a:pt x="0" y="0"/>
                  </a:lnTo>
                  <a:lnTo>
                    <a:pt x="0" y="564166"/>
                  </a:lnTo>
                  <a:lnTo>
                    <a:pt x="167926" y="564166"/>
                  </a:lnTo>
                  <a:cubicBezTo>
                    <a:pt x="206597" y="422815"/>
                    <a:pt x="334994" y="318611"/>
                    <a:pt x="488156" y="316611"/>
                  </a:cubicBezTo>
                  <a:close/>
                </a:path>
              </a:pathLst>
            </a:custGeom>
            <a:solidFill>
              <a:srgbClr val="F99D29"/>
            </a:solid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6824ABA-782E-8507-2969-F4D2E554BB54}"/>
                </a:ext>
              </a:extLst>
            </p:cNvPr>
            <p:cNvSpPr/>
            <p:nvPr/>
          </p:nvSpPr>
          <p:spPr>
            <a:xfrm>
              <a:off x="212208" y="1584382"/>
              <a:ext cx="821258" cy="313136"/>
            </a:xfrm>
            <a:custGeom>
              <a:avLst/>
              <a:gdLst>
                <a:gd name="connsiteX0" fmla="*/ 324802 w 649509"/>
                <a:gd name="connsiteY0" fmla="*/ 0 h 247650"/>
                <a:gd name="connsiteX1" fmla="*/ 320230 w 649509"/>
                <a:gd name="connsiteY1" fmla="*/ 95 h 247650"/>
                <a:gd name="connsiteX2" fmla="*/ 0 w 649509"/>
                <a:gd name="connsiteY2" fmla="*/ 247650 h 247650"/>
                <a:gd name="connsiteX3" fmla="*/ 320230 w 649509"/>
                <a:gd name="connsiteY3" fmla="*/ 247650 h 247650"/>
                <a:gd name="connsiteX4" fmla="*/ 649510 w 649509"/>
                <a:gd name="connsiteY4" fmla="*/ 247650 h 247650"/>
                <a:gd name="connsiteX5" fmla="*/ 324802 w 649509"/>
                <a:gd name="connsiteY5"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509" h="247650">
                  <a:moveTo>
                    <a:pt x="324802" y="0"/>
                  </a:moveTo>
                  <a:cubicBezTo>
                    <a:pt x="323279" y="0"/>
                    <a:pt x="321755" y="95"/>
                    <a:pt x="320230" y="95"/>
                  </a:cubicBezTo>
                  <a:cubicBezTo>
                    <a:pt x="167068" y="2096"/>
                    <a:pt x="38671" y="106299"/>
                    <a:pt x="0" y="247650"/>
                  </a:cubicBezTo>
                  <a:lnTo>
                    <a:pt x="320230" y="247650"/>
                  </a:lnTo>
                  <a:lnTo>
                    <a:pt x="649510" y="247650"/>
                  </a:lnTo>
                  <a:cubicBezTo>
                    <a:pt x="610457" y="104870"/>
                    <a:pt x="479965" y="0"/>
                    <a:pt x="324802" y="0"/>
                  </a:cubicBezTo>
                  <a:close/>
                </a:path>
              </a:pathLst>
            </a:custGeom>
            <a:solidFill>
              <a:srgbClr val="F05574"/>
            </a:solidFill>
            <a:ln w="9525" cap="flat">
              <a:noFill/>
              <a:prstDash val="solid"/>
              <a:miter/>
            </a:ln>
          </p:spPr>
          <p:txBody>
            <a:bodyPr rtlCol="0" anchor="ctr"/>
            <a:lstStyle/>
            <a:p>
              <a:endParaRPr lang="en-US"/>
            </a:p>
          </p:txBody>
        </p:sp>
      </p:grpSp>
      <p:pic>
        <p:nvPicPr>
          <p:cNvPr id="10" name="Picture 9">
            <a:extLst>
              <a:ext uri="{FF2B5EF4-FFF2-40B4-BE49-F238E27FC236}">
                <a16:creationId xmlns:a16="http://schemas.microsoft.com/office/drawing/2014/main" id="{92F839AE-BDD4-DB69-7C5D-CCECB777EEA2}"/>
              </a:ext>
            </a:extLst>
          </p:cNvPr>
          <p:cNvPicPr>
            <a:picLocks noChangeAspect="1"/>
          </p:cNvPicPr>
          <p:nvPr userDrawn="1"/>
        </p:nvPicPr>
        <p:blipFill rotWithShape="1">
          <a:blip r:embed="rId2"/>
          <a:srcRect l="-11729" t="16325" r="-28683" b="9170"/>
          <a:stretch/>
        </p:blipFill>
        <p:spPr>
          <a:xfrm>
            <a:off x="-2" y="2172856"/>
            <a:ext cx="4658870" cy="1515566"/>
          </a:xfrm>
          <a:prstGeom prst="rect">
            <a:avLst/>
          </a:prstGeom>
        </p:spPr>
      </p:pic>
    </p:spTree>
    <p:extLst>
      <p:ext uri="{BB962C8B-B14F-4D97-AF65-F5344CB8AC3E}">
        <p14:creationId xmlns:p14="http://schemas.microsoft.com/office/powerpoint/2010/main" val="1562703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ptember 2024">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A37C102-3058-3D64-C401-9ACE5F855DDC}"/>
              </a:ext>
            </a:extLst>
          </p:cNvPr>
          <p:cNvGraphicFramePr>
            <a:graphicFrameLocks noGrp="1"/>
          </p:cNvGraphicFramePr>
          <p:nvPr userDrawn="1">
            <p:extLst>
              <p:ext uri="{D42A27DB-BD31-4B8C-83A1-F6EECF244321}">
                <p14:modId xmlns:p14="http://schemas.microsoft.com/office/powerpoint/2010/main" val="391612576"/>
              </p:ext>
            </p:extLst>
          </p:nvPr>
        </p:nvGraphicFramePr>
        <p:xfrm>
          <a:off x="-1" y="1897518"/>
          <a:ext cx="7772400" cy="7891272"/>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514579320"/>
                    </a:ext>
                  </a:extLst>
                </a:gridCol>
                <a:gridCol w="1554480">
                  <a:extLst>
                    <a:ext uri="{9D8B030D-6E8A-4147-A177-3AD203B41FA5}">
                      <a16:colId xmlns:a16="http://schemas.microsoft.com/office/drawing/2014/main" val="2206927915"/>
                    </a:ext>
                  </a:extLst>
                </a:gridCol>
                <a:gridCol w="1554480">
                  <a:extLst>
                    <a:ext uri="{9D8B030D-6E8A-4147-A177-3AD203B41FA5}">
                      <a16:colId xmlns:a16="http://schemas.microsoft.com/office/drawing/2014/main" val="1585001750"/>
                    </a:ext>
                  </a:extLst>
                </a:gridCol>
                <a:gridCol w="1554480">
                  <a:extLst>
                    <a:ext uri="{9D8B030D-6E8A-4147-A177-3AD203B41FA5}">
                      <a16:colId xmlns:a16="http://schemas.microsoft.com/office/drawing/2014/main" val="2962782086"/>
                    </a:ext>
                  </a:extLst>
                </a:gridCol>
                <a:gridCol w="1554480">
                  <a:extLst>
                    <a:ext uri="{9D8B030D-6E8A-4147-A177-3AD203B41FA5}">
                      <a16:colId xmlns:a16="http://schemas.microsoft.com/office/drawing/2014/main" val="1197313246"/>
                    </a:ext>
                  </a:extLst>
                </a:gridCol>
              </a:tblGrid>
              <a:tr h="274320">
                <a:tc>
                  <a:txBody>
                    <a:bodyPr/>
                    <a:lstStyle/>
                    <a:p>
                      <a:pPr algn="ctr"/>
                      <a:r>
                        <a:rPr lang="en-US" sz="1000" b="1" i="0" spc="150" baseline="0" dirty="0">
                          <a:latin typeface="Arial" panose="020B0604020202020204" pitchFamily="34" charset="0"/>
                          <a:cs typeface="Arial" panose="020B0604020202020204" pitchFamily="34" charset="0"/>
                        </a:rPr>
                        <a:t>MONDAY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9D29"/>
                    </a:solidFill>
                  </a:tcPr>
                </a:tc>
                <a:tc>
                  <a:txBody>
                    <a:bodyPr/>
                    <a:lstStyle/>
                    <a:p>
                      <a:pPr algn="ctr"/>
                      <a:r>
                        <a:rPr lang="en-US" sz="1000" b="1" i="0" spc="150" baseline="0" dirty="0">
                          <a:latin typeface="Arial" panose="020B0604020202020204" pitchFamily="34" charset="0"/>
                          <a:cs typeface="Arial" panose="020B0604020202020204" pitchFamily="34" charset="0"/>
                        </a:rPr>
                        <a:t>TUESDAY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9D29"/>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WEDNESDAY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9D29"/>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THURSDAY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9D29"/>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FRIDAY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9D29"/>
                    </a:solidFill>
                  </a:tcPr>
                </a:tc>
                <a:extLst>
                  <a:ext uri="{0D108BD9-81ED-4DB2-BD59-A6C34878D82A}">
                    <a16:rowId xmlns:a16="http://schemas.microsoft.com/office/drawing/2014/main" val="3956696154"/>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3</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4</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5</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6</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05806598"/>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9</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10</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11</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12</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13</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16604202"/>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16</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17</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18</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19</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20</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790150923"/>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23</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24</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25</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26</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27</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65545743"/>
                  </a:ext>
                </a:extLst>
              </a:tr>
              <a:tr h="1545336">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30</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50C2EC"/>
                    </a:solid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50C2EC"/>
                    </a:solid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50C2EC"/>
                    </a:solid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50C2EC"/>
                    </a:solidFill>
                  </a:tcPr>
                </a:tc>
                <a:extLst>
                  <a:ext uri="{0D108BD9-81ED-4DB2-BD59-A6C34878D82A}">
                    <a16:rowId xmlns:a16="http://schemas.microsoft.com/office/drawing/2014/main" val="1980619521"/>
                  </a:ext>
                </a:extLst>
              </a:tr>
            </a:tbl>
          </a:graphicData>
        </a:graphic>
      </p:graphicFrame>
      <p:sp>
        <p:nvSpPr>
          <p:cNvPr id="3" name="TextBox 2">
            <a:extLst>
              <a:ext uri="{FF2B5EF4-FFF2-40B4-BE49-F238E27FC236}">
                <a16:creationId xmlns:a16="http://schemas.microsoft.com/office/drawing/2014/main" id="{E2FAF2B7-94A4-CBC7-A14A-D33BD4268DAC}"/>
              </a:ext>
            </a:extLst>
          </p:cNvPr>
          <p:cNvSpPr txBox="1"/>
          <p:nvPr userDrawn="1"/>
        </p:nvSpPr>
        <p:spPr>
          <a:xfrm>
            <a:off x="3140861" y="704088"/>
            <a:ext cx="4353019" cy="429768"/>
          </a:xfrm>
          <a:prstGeom prst="rect">
            <a:avLst/>
          </a:prstGeom>
          <a:noFill/>
        </p:spPr>
        <p:txBody>
          <a:bodyPr wrap="square" lIns="0" tIns="0" rIns="0" bIns="0">
            <a:spAutoFit/>
          </a:bodyPr>
          <a:lstStyle/>
          <a:p>
            <a:pPr algn="r"/>
            <a:r>
              <a:rPr lang="en-US" sz="2800" b="1" dirty="0">
                <a:solidFill>
                  <a:srgbClr val="0171BB"/>
                </a:solidFill>
                <a:latin typeface="Arial Black" panose="020B0604020202020204" pitchFamily="34" charset="0"/>
                <a:cs typeface="Arial Black" panose="020B0604020202020204" pitchFamily="34" charset="0"/>
              </a:rPr>
              <a:t>Septem</a:t>
            </a:r>
            <a:r>
              <a:rPr lang="en-US" sz="2800" b="1" i="0" dirty="0">
                <a:solidFill>
                  <a:srgbClr val="0171BB"/>
                </a:solidFill>
                <a:latin typeface="Arial Black" panose="020B0604020202020204" pitchFamily="34" charset="0"/>
                <a:cs typeface="Arial Black" panose="020B0604020202020204" pitchFamily="34" charset="0"/>
              </a:rPr>
              <a:t>ber 2024</a:t>
            </a:r>
          </a:p>
        </p:txBody>
      </p:sp>
      <p:sp>
        <p:nvSpPr>
          <p:cNvPr id="4" name="Rectangle 3">
            <a:extLst>
              <a:ext uri="{FF2B5EF4-FFF2-40B4-BE49-F238E27FC236}">
                <a16:creationId xmlns:a16="http://schemas.microsoft.com/office/drawing/2014/main" id="{3FA83EF6-1D7B-ECD0-8B88-D30410A26BF8}"/>
              </a:ext>
            </a:extLst>
          </p:cNvPr>
          <p:cNvSpPr/>
          <p:nvPr userDrawn="1"/>
        </p:nvSpPr>
        <p:spPr>
          <a:xfrm>
            <a:off x="0" y="9784080"/>
            <a:ext cx="7772400" cy="274320"/>
          </a:xfrm>
          <a:prstGeom prst="rect">
            <a:avLst/>
          </a:prstGeom>
          <a:solidFill>
            <a:srgbClr val="01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F25C770-BB2F-8757-3F70-5D329C206094}"/>
              </a:ext>
            </a:extLst>
          </p:cNvPr>
          <p:cNvPicPr>
            <a:picLocks noChangeAspect="1"/>
          </p:cNvPicPr>
          <p:nvPr userDrawn="1"/>
        </p:nvPicPr>
        <p:blipFill rotWithShape="1">
          <a:blip r:embed="rId2"/>
          <a:srcRect l="-16658" r="3290"/>
          <a:stretch/>
        </p:blipFill>
        <p:spPr>
          <a:xfrm>
            <a:off x="1813811" y="8250383"/>
            <a:ext cx="5958590" cy="1533698"/>
          </a:xfrm>
          <a:prstGeom prst="rect">
            <a:avLst/>
          </a:prstGeom>
        </p:spPr>
      </p:pic>
      <p:sp>
        <p:nvSpPr>
          <p:cNvPr id="6" name="Freeform 5">
            <a:extLst>
              <a:ext uri="{FF2B5EF4-FFF2-40B4-BE49-F238E27FC236}">
                <a16:creationId xmlns:a16="http://schemas.microsoft.com/office/drawing/2014/main" id="{97AE7D2C-33A8-D772-3009-35114E3E5BAB}"/>
              </a:ext>
            </a:extLst>
          </p:cNvPr>
          <p:cNvSpPr/>
          <p:nvPr userDrawn="1"/>
        </p:nvSpPr>
        <p:spPr>
          <a:xfrm>
            <a:off x="5778950" y="0"/>
            <a:ext cx="1993450" cy="586007"/>
          </a:xfrm>
          <a:custGeom>
            <a:avLst/>
            <a:gdLst>
              <a:gd name="connsiteX0" fmla="*/ 1409795 w 1409795"/>
              <a:gd name="connsiteY0" fmla="*/ 0 h 414432"/>
              <a:gd name="connsiteX1" fmla="*/ 1409795 w 1409795"/>
              <a:gd name="connsiteY1" fmla="*/ 414433 h 414432"/>
              <a:gd name="connsiteX2" fmla="*/ 0 w 1409795"/>
              <a:gd name="connsiteY2" fmla="*/ 0 h 414432"/>
            </a:gdLst>
            <a:ahLst/>
            <a:cxnLst>
              <a:cxn ang="0">
                <a:pos x="connsiteX0" y="connsiteY0"/>
              </a:cxn>
              <a:cxn ang="0">
                <a:pos x="connsiteX1" y="connsiteY1"/>
              </a:cxn>
              <a:cxn ang="0">
                <a:pos x="connsiteX2" y="connsiteY2"/>
              </a:cxn>
            </a:cxnLst>
            <a:rect l="l" t="t" r="r" b="b"/>
            <a:pathLst>
              <a:path w="1409795" h="414432">
                <a:moveTo>
                  <a:pt x="1409795" y="0"/>
                </a:moveTo>
                <a:lnTo>
                  <a:pt x="1409795" y="414433"/>
                </a:lnTo>
                <a:lnTo>
                  <a:pt x="0" y="0"/>
                </a:lnTo>
                <a:close/>
              </a:path>
            </a:pathLst>
          </a:custGeom>
          <a:solidFill>
            <a:srgbClr val="50C2EC"/>
          </a:solidFill>
          <a:ln w="9525" cap="flat">
            <a:noFill/>
            <a:prstDash val="solid"/>
            <a:miter/>
          </a:ln>
        </p:spPr>
        <p:txBody>
          <a:bodyPr rtlCol="0" anchor="ctr"/>
          <a:lstStyle/>
          <a:p>
            <a:endParaRPr lang="en-US"/>
          </a:p>
        </p:txBody>
      </p:sp>
      <p:grpSp>
        <p:nvGrpSpPr>
          <p:cNvPr id="7" name="Group 6">
            <a:extLst>
              <a:ext uri="{FF2B5EF4-FFF2-40B4-BE49-F238E27FC236}">
                <a16:creationId xmlns:a16="http://schemas.microsoft.com/office/drawing/2014/main" id="{E095C99A-DE70-CE35-CD6A-F9D53AA433E4}"/>
              </a:ext>
            </a:extLst>
          </p:cNvPr>
          <p:cNvGrpSpPr/>
          <p:nvPr userDrawn="1"/>
        </p:nvGrpSpPr>
        <p:grpSpPr>
          <a:xfrm>
            <a:off x="-2" y="1184170"/>
            <a:ext cx="2436077" cy="713348"/>
            <a:chOff x="-2" y="1184170"/>
            <a:chExt cx="2436077" cy="713348"/>
          </a:xfrm>
        </p:grpSpPr>
        <p:sp>
          <p:nvSpPr>
            <p:cNvPr id="8" name="Freeform 7">
              <a:extLst>
                <a:ext uri="{FF2B5EF4-FFF2-40B4-BE49-F238E27FC236}">
                  <a16:creationId xmlns:a16="http://schemas.microsoft.com/office/drawing/2014/main" id="{A06BE5B2-702F-A667-585A-508B3B894065}"/>
                </a:ext>
              </a:extLst>
            </p:cNvPr>
            <p:cNvSpPr/>
            <p:nvPr userDrawn="1"/>
          </p:nvSpPr>
          <p:spPr>
            <a:xfrm>
              <a:off x="617238" y="1364581"/>
              <a:ext cx="1818837" cy="532933"/>
            </a:xfrm>
            <a:custGeom>
              <a:avLst/>
              <a:gdLst>
                <a:gd name="connsiteX0" fmla="*/ 0 w 1438465"/>
                <a:gd name="connsiteY0" fmla="*/ 0 h 421481"/>
                <a:gd name="connsiteX1" fmla="*/ 0 w 1438465"/>
                <a:gd name="connsiteY1" fmla="*/ 173927 h 421481"/>
                <a:gd name="connsiteX2" fmla="*/ 4572 w 1438465"/>
                <a:gd name="connsiteY2" fmla="*/ 173831 h 421481"/>
                <a:gd name="connsiteX3" fmla="*/ 329375 w 1438465"/>
                <a:gd name="connsiteY3" fmla="*/ 421481 h 421481"/>
                <a:gd name="connsiteX4" fmla="*/ 1438466 w 1438465"/>
                <a:gd name="connsiteY4" fmla="*/ 421481 h 421481"/>
                <a:gd name="connsiteX5" fmla="*/ 492728 w 1438465"/>
                <a:gd name="connsiteY5" fmla="*/ 144113 h 421481"/>
                <a:gd name="connsiteX6" fmla="*/ 0 w 1438465"/>
                <a:gd name="connsiteY6" fmla="*/ 0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65" h="421481">
                  <a:moveTo>
                    <a:pt x="0" y="0"/>
                  </a:moveTo>
                  <a:lnTo>
                    <a:pt x="0" y="173927"/>
                  </a:lnTo>
                  <a:cubicBezTo>
                    <a:pt x="1524" y="173927"/>
                    <a:pt x="3048" y="173831"/>
                    <a:pt x="4572" y="173831"/>
                  </a:cubicBezTo>
                  <a:cubicBezTo>
                    <a:pt x="159734" y="173831"/>
                    <a:pt x="290227" y="278702"/>
                    <a:pt x="329375" y="421481"/>
                  </a:cubicBezTo>
                  <a:lnTo>
                    <a:pt x="1438466" y="421481"/>
                  </a:lnTo>
                  <a:lnTo>
                    <a:pt x="492728" y="144113"/>
                  </a:lnTo>
                  <a:lnTo>
                    <a:pt x="0" y="0"/>
                  </a:lnTo>
                  <a:close/>
                </a:path>
              </a:pathLst>
            </a:custGeom>
            <a:solidFill>
              <a:srgbClr val="FED206"/>
            </a:solid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C6B1C69-BD94-2748-37DE-D830520D7D74}"/>
                </a:ext>
              </a:extLst>
            </p:cNvPr>
            <p:cNvSpPr/>
            <p:nvPr userDrawn="1"/>
          </p:nvSpPr>
          <p:spPr>
            <a:xfrm>
              <a:off x="-2" y="1184170"/>
              <a:ext cx="617239" cy="713347"/>
            </a:xfrm>
            <a:custGeom>
              <a:avLst/>
              <a:gdLst>
                <a:gd name="connsiteX0" fmla="*/ 488156 w 488156"/>
                <a:gd name="connsiteY0" fmla="*/ 316611 h 564165"/>
                <a:gd name="connsiteX1" fmla="*/ 488156 w 488156"/>
                <a:gd name="connsiteY1" fmla="*/ 142685 h 564165"/>
                <a:gd name="connsiteX2" fmla="*/ 0 w 488156"/>
                <a:gd name="connsiteY2" fmla="*/ 0 h 564165"/>
                <a:gd name="connsiteX3" fmla="*/ 0 w 488156"/>
                <a:gd name="connsiteY3" fmla="*/ 564166 h 564165"/>
                <a:gd name="connsiteX4" fmla="*/ 167926 w 488156"/>
                <a:gd name="connsiteY4" fmla="*/ 564166 h 564165"/>
                <a:gd name="connsiteX5" fmla="*/ 488156 w 488156"/>
                <a:gd name="connsiteY5" fmla="*/ 316611 h 56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156" h="564165">
                  <a:moveTo>
                    <a:pt x="488156" y="316611"/>
                  </a:moveTo>
                  <a:lnTo>
                    <a:pt x="488156" y="142685"/>
                  </a:lnTo>
                  <a:lnTo>
                    <a:pt x="0" y="0"/>
                  </a:lnTo>
                  <a:lnTo>
                    <a:pt x="0" y="564166"/>
                  </a:lnTo>
                  <a:lnTo>
                    <a:pt x="167926" y="564166"/>
                  </a:lnTo>
                  <a:cubicBezTo>
                    <a:pt x="206597" y="422815"/>
                    <a:pt x="334994" y="318611"/>
                    <a:pt x="488156" y="316611"/>
                  </a:cubicBezTo>
                  <a:close/>
                </a:path>
              </a:pathLst>
            </a:custGeom>
            <a:solidFill>
              <a:srgbClr val="FFF571"/>
            </a:solid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9FAF9F9-9024-831B-E908-6DBE09869449}"/>
                </a:ext>
              </a:extLst>
            </p:cNvPr>
            <p:cNvSpPr/>
            <p:nvPr userDrawn="1"/>
          </p:nvSpPr>
          <p:spPr>
            <a:xfrm>
              <a:off x="212208" y="1584382"/>
              <a:ext cx="821258" cy="313136"/>
            </a:xfrm>
            <a:custGeom>
              <a:avLst/>
              <a:gdLst>
                <a:gd name="connsiteX0" fmla="*/ 324802 w 649509"/>
                <a:gd name="connsiteY0" fmla="*/ 0 h 247650"/>
                <a:gd name="connsiteX1" fmla="*/ 320230 w 649509"/>
                <a:gd name="connsiteY1" fmla="*/ 95 h 247650"/>
                <a:gd name="connsiteX2" fmla="*/ 0 w 649509"/>
                <a:gd name="connsiteY2" fmla="*/ 247650 h 247650"/>
                <a:gd name="connsiteX3" fmla="*/ 320230 w 649509"/>
                <a:gd name="connsiteY3" fmla="*/ 247650 h 247650"/>
                <a:gd name="connsiteX4" fmla="*/ 649510 w 649509"/>
                <a:gd name="connsiteY4" fmla="*/ 247650 h 247650"/>
                <a:gd name="connsiteX5" fmla="*/ 324802 w 649509"/>
                <a:gd name="connsiteY5"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509" h="247650">
                  <a:moveTo>
                    <a:pt x="324802" y="0"/>
                  </a:moveTo>
                  <a:cubicBezTo>
                    <a:pt x="323279" y="0"/>
                    <a:pt x="321755" y="95"/>
                    <a:pt x="320230" y="95"/>
                  </a:cubicBezTo>
                  <a:cubicBezTo>
                    <a:pt x="167068" y="2096"/>
                    <a:pt x="38671" y="106299"/>
                    <a:pt x="0" y="247650"/>
                  </a:cubicBezTo>
                  <a:lnTo>
                    <a:pt x="320230" y="247650"/>
                  </a:lnTo>
                  <a:lnTo>
                    <a:pt x="649510" y="247650"/>
                  </a:lnTo>
                  <a:cubicBezTo>
                    <a:pt x="610457" y="104870"/>
                    <a:pt x="479965" y="0"/>
                    <a:pt x="324802" y="0"/>
                  </a:cubicBezTo>
                  <a:close/>
                </a:path>
              </a:pathLst>
            </a:custGeom>
            <a:solidFill>
              <a:srgbClr val="F05574"/>
            </a:solidFill>
            <a:ln w="9525" cap="flat">
              <a:noFill/>
              <a:prstDash val="solid"/>
              <a:miter/>
            </a:ln>
          </p:spPr>
          <p:txBody>
            <a:bodyPr rtlCol="0" anchor="ctr"/>
            <a:lstStyle/>
            <a:p>
              <a:endParaRPr lang="en-US"/>
            </a:p>
          </p:txBody>
        </p:sp>
      </p:grpSp>
      <p:pic>
        <p:nvPicPr>
          <p:cNvPr id="11" name="Picture 10">
            <a:extLst>
              <a:ext uri="{FF2B5EF4-FFF2-40B4-BE49-F238E27FC236}">
                <a16:creationId xmlns:a16="http://schemas.microsoft.com/office/drawing/2014/main" id="{699A0B29-EECE-8F7A-D4E0-7C94ED6CE191}"/>
              </a:ext>
            </a:extLst>
          </p:cNvPr>
          <p:cNvPicPr>
            <a:picLocks noChangeAspect="1"/>
          </p:cNvPicPr>
          <p:nvPr userDrawn="1"/>
        </p:nvPicPr>
        <p:blipFill>
          <a:blip r:embed="rId3"/>
          <a:stretch>
            <a:fillRect/>
          </a:stretch>
        </p:blipFill>
        <p:spPr>
          <a:xfrm rot="5400000">
            <a:off x="3664527" y="8427367"/>
            <a:ext cx="1186102" cy="1186102"/>
          </a:xfrm>
          <a:prstGeom prst="rect">
            <a:avLst/>
          </a:prstGeom>
        </p:spPr>
      </p:pic>
      <p:sp>
        <p:nvSpPr>
          <p:cNvPr id="12" name="Oval 11">
            <a:extLst>
              <a:ext uri="{FF2B5EF4-FFF2-40B4-BE49-F238E27FC236}">
                <a16:creationId xmlns:a16="http://schemas.microsoft.com/office/drawing/2014/main" id="{FC8F115D-162B-EA35-2F75-B1DD4DC6B285}"/>
              </a:ext>
            </a:extLst>
          </p:cNvPr>
          <p:cNvSpPr/>
          <p:nvPr userDrawn="1"/>
        </p:nvSpPr>
        <p:spPr>
          <a:xfrm>
            <a:off x="4502569" y="8430519"/>
            <a:ext cx="529860" cy="5298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C367651-E1F8-227D-DBF5-B17A65AC05DF}"/>
              </a:ext>
            </a:extLst>
          </p:cNvPr>
          <p:cNvSpPr txBox="1"/>
          <p:nvPr userDrawn="1"/>
        </p:nvSpPr>
        <p:spPr>
          <a:xfrm>
            <a:off x="0" y="9754163"/>
            <a:ext cx="7772400" cy="307777"/>
          </a:xfrm>
          <a:prstGeom prst="rect">
            <a:avLst/>
          </a:prstGeom>
          <a:noFill/>
          <a:ln>
            <a:noFill/>
          </a:ln>
        </p:spPr>
        <p:txBody>
          <a:bodyPr wrap="square" rtlCol="0">
            <a:spAutoFit/>
          </a:bodyPr>
          <a:lstStyle/>
          <a:p>
            <a:pPr algn="ctr"/>
            <a:r>
              <a:rPr lang="en-US" sz="600" spc="65" dirty="0">
                <a:solidFill>
                  <a:schemeClr val="bg1"/>
                </a:solidFill>
                <a:latin typeface="Muli" panose="02000503000000000000" pitchFamily="2" charset="77"/>
              </a:rPr>
              <a:t>“This School District does not discriminate on the basis of age, race, color, national or ethnic origin, sex or handicap in employment practices or in administration of any of its education programs and activities in accordance with applicable federal statutes and regulations. EOE” </a:t>
            </a:r>
            <a:r>
              <a:rPr lang="en-US" sz="800" spc="65" dirty="0">
                <a:solidFill>
                  <a:schemeClr val="bg1"/>
                </a:solidFill>
                <a:latin typeface="Muli" panose="02000503000000000000" pitchFamily="2" charset="77"/>
              </a:rPr>
              <a:t>ALL MENUS SUBJECT TO CHANGE</a:t>
            </a:r>
            <a:endParaRPr lang="en-US" sz="600" spc="65" dirty="0">
              <a:solidFill>
                <a:schemeClr val="bg1"/>
              </a:solidFill>
              <a:latin typeface="Muli" panose="02000503000000000000" pitchFamily="2" charset="77"/>
            </a:endParaRPr>
          </a:p>
        </p:txBody>
      </p:sp>
    </p:spTree>
    <p:extLst>
      <p:ext uri="{BB962C8B-B14F-4D97-AF65-F5344CB8AC3E}">
        <p14:creationId xmlns:p14="http://schemas.microsoft.com/office/powerpoint/2010/main" val="433628075"/>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244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ctober 2024">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3F099E8-4219-F473-0B66-BABF3FE57742}"/>
              </a:ext>
            </a:extLst>
          </p:cNvPr>
          <p:cNvGraphicFramePr>
            <a:graphicFrameLocks noGrp="1"/>
          </p:cNvGraphicFramePr>
          <p:nvPr userDrawn="1">
            <p:extLst>
              <p:ext uri="{D42A27DB-BD31-4B8C-83A1-F6EECF244321}">
                <p14:modId xmlns:p14="http://schemas.microsoft.com/office/powerpoint/2010/main" val="3434467688"/>
              </p:ext>
            </p:extLst>
          </p:nvPr>
        </p:nvGraphicFramePr>
        <p:xfrm>
          <a:off x="-1" y="1897518"/>
          <a:ext cx="7772400" cy="7891272"/>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514579320"/>
                    </a:ext>
                  </a:extLst>
                </a:gridCol>
                <a:gridCol w="1554480">
                  <a:extLst>
                    <a:ext uri="{9D8B030D-6E8A-4147-A177-3AD203B41FA5}">
                      <a16:colId xmlns:a16="http://schemas.microsoft.com/office/drawing/2014/main" val="2206927915"/>
                    </a:ext>
                  </a:extLst>
                </a:gridCol>
                <a:gridCol w="1554480">
                  <a:extLst>
                    <a:ext uri="{9D8B030D-6E8A-4147-A177-3AD203B41FA5}">
                      <a16:colId xmlns:a16="http://schemas.microsoft.com/office/drawing/2014/main" val="1585001750"/>
                    </a:ext>
                  </a:extLst>
                </a:gridCol>
                <a:gridCol w="1554480">
                  <a:extLst>
                    <a:ext uri="{9D8B030D-6E8A-4147-A177-3AD203B41FA5}">
                      <a16:colId xmlns:a16="http://schemas.microsoft.com/office/drawing/2014/main" val="2962782086"/>
                    </a:ext>
                  </a:extLst>
                </a:gridCol>
                <a:gridCol w="1554480">
                  <a:extLst>
                    <a:ext uri="{9D8B030D-6E8A-4147-A177-3AD203B41FA5}">
                      <a16:colId xmlns:a16="http://schemas.microsoft.com/office/drawing/2014/main" val="1197313246"/>
                    </a:ext>
                  </a:extLst>
                </a:gridCol>
              </a:tblGrid>
              <a:tr h="274320">
                <a:tc>
                  <a:txBody>
                    <a:bodyPr/>
                    <a:lstStyle/>
                    <a:p>
                      <a:pPr algn="ctr"/>
                      <a:r>
                        <a:rPr lang="en-US" sz="1000" b="1" i="0" spc="150" baseline="0" dirty="0">
                          <a:latin typeface="Arial" panose="020B0604020202020204" pitchFamily="34" charset="0"/>
                          <a:cs typeface="Arial" panose="020B0604020202020204" pitchFamily="34" charset="0"/>
                        </a:rPr>
                        <a:t>MONDAY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B045"/>
                    </a:solidFill>
                  </a:tcPr>
                </a:tc>
                <a:tc>
                  <a:txBody>
                    <a:bodyPr/>
                    <a:lstStyle/>
                    <a:p>
                      <a:pPr algn="ctr"/>
                      <a:r>
                        <a:rPr lang="en-US" sz="1000" b="1" i="0" spc="150" baseline="0" dirty="0">
                          <a:latin typeface="Arial" panose="020B0604020202020204" pitchFamily="34" charset="0"/>
                          <a:cs typeface="Arial" panose="020B0604020202020204" pitchFamily="34" charset="0"/>
                        </a:rPr>
                        <a:t>TUESDAY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B045"/>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WEDNESDAY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B045"/>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THURSDAY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B045"/>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FRIDAY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B045"/>
                    </a:solidFill>
                  </a:tcPr>
                </a:tc>
                <a:extLst>
                  <a:ext uri="{0D108BD9-81ED-4DB2-BD59-A6C34878D82A}">
                    <a16:rowId xmlns:a16="http://schemas.microsoft.com/office/drawing/2014/main" val="3956696154"/>
                  </a:ext>
                </a:extLst>
              </a:tr>
              <a:tr h="1517904">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571"/>
                    </a:solid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3</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4</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05806598"/>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7</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8</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9</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10</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11</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16604202"/>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14</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15</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16</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17</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18</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790150923"/>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21</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22</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23</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24</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25</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65545743"/>
                  </a:ext>
                </a:extLst>
              </a:tr>
              <a:tr h="1545336">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28</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29</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30</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31</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F05574"/>
                    </a:solidFill>
                  </a:tcPr>
                </a:tc>
                <a:extLst>
                  <a:ext uri="{0D108BD9-81ED-4DB2-BD59-A6C34878D82A}">
                    <a16:rowId xmlns:a16="http://schemas.microsoft.com/office/drawing/2014/main" val="1980619521"/>
                  </a:ext>
                </a:extLst>
              </a:tr>
            </a:tbl>
          </a:graphicData>
        </a:graphic>
      </p:graphicFrame>
      <p:sp>
        <p:nvSpPr>
          <p:cNvPr id="3" name="TextBox 2">
            <a:extLst>
              <a:ext uri="{FF2B5EF4-FFF2-40B4-BE49-F238E27FC236}">
                <a16:creationId xmlns:a16="http://schemas.microsoft.com/office/drawing/2014/main" id="{877FE307-3E1A-8616-8E2F-35285F2B54F8}"/>
              </a:ext>
            </a:extLst>
          </p:cNvPr>
          <p:cNvSpPr txBox="1"/>
          <p:nvPr userDrawn="1"/>
        </p:nvSpPr>
        <p:spPr>
          <a:xfrm>
            <a:off x="3140861" y="704088"/>
            <a:ext cx="4353019" cy="429768"/>
          </a:xfrm>
          <a:prstGeom prst="rect">
            <a:avLst/>
          </a:prstGeom>
          <a:noFill/>
        </p:spPr>
        <p:txBody>
          <a:bodyPr wrap="square" lIns="0" tIns="0" rIns="0" bIns="0">
            <a:spAutoFit/>
          </a:bodyPr>
          <a:lstStyle/>
          <a:p>
            <a:pPr algn="r"/>
            <a:r>
              <a:rPr lang="en-US" sz="2800" b="1" i="0" dirty="0">
                <a:solidFill>
                  <a:srgbClr val="0171BB"/>
                </a:solidFill>
                <a:latin typeface="Arial Black" panose="020B0604020202020204" pitchFamily="34" charset="0"/>
                <a:cs typeface="Arial Black" panose="020B0604020202020204" pitchFamily="34" charset="0"/>
              </a:rPr>
              <a:t>October 2024</a:t>
            </a:r>
          </a:p>
        </p:txBody>
      </p:sp>
      <p:sp>
        <p:nvSpPr>
          <p:cNvPr id="4" name="Freeform 3">
            <a:extLst>
              <a:ext uri="{FF2B5EF4-FFF2-40B4-BE49-F238E27FC236}">
                <a16:creationId xmlns:a16="http://schemas.microsoft.com/office/drawing/2014/main" id="{7C14AB4D-1163-D38A-7C80-15576ACFEEA3}"/>
              </a:ext>
            </a:extLst>
          </p:cNvPr>
          <p:cNvSpPr/>
          <p:nvPr userDrawn="1"/>
        </p:nvSpPr>
        <p:spPr>
          <a:xfrm>
            <a:off x="5778950" y="0"/>
            <a:ext cx="1993450" cy="586007"/>
          </a:xfrm>
          <a:custGeom>
            <a:avLst/>
            <a:gdLst>
              <a:gd name="connsiteX0" fmla="*/ 1409795 w 1409795"/>
              <a:gd name="connsiteY0" fmla="*/ 0 h 414432"/>
              <a:gd name="connsiteX1" fmla="*/ 1409795 w 1409795"/>
              <a:gd name="connsiteY1" fmla="*/ 414433 h 414432"/>
              <a:gd name="connsiteX2" fmla="*/ 0 w 1409795"/>
              <a:gd name="connsiteY2" fmla="*/ 0 h 414432"/>
            </a:gdLst>
            <a:ahLst/>
            <a:cxnLst>
              <a:cxn ang="0">
                <a:pos x="connsiteX0" y="connsiteY0"/>
              </a:cxn>
              <a:cxn ang="0">
                <a:pos x="connsiteX1" y="connsiteY1"/>
              </a:cxn>
              <a:cxn ang="0">
                <a:pos x="connsiteX2" y="connsiteY2"/>
              </a:cxn>
            </a:cxnLst>
            <a:rect l="l" t="t" r="r" b="b"/>
            <a:pathLst>
              <a:path w="1409795" h="414432">
                <a:moveTo>
                  <a:pt x="1409795" y="0"/>
                </a:moveTo>
                <a:lnTo>
                  <a:pt x="1409795" y="414433"/>
                </a:lnTo>
                <a:lnTo>
                  <a:pt x="0" y="0"/>
                </a:lnTo>
                <a:close/>
              </a:path>
            </a:pathLst>
          </a:custGeom>
          <a:solidFill>
            <a:srgbClr val="50C2EC"/>
          </a:solidFill>
          <a:ln w="952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5D7B3DDC-6252-3AD0-017A-4C15A29FD042}"/>
              </a:ext>
            </a:extLst>
          </p:cNvPr>
          <p:cNvSpPr/>
          <p:nvPr userDrawn="1"/>
        </p:nvSpPr>
        <p:spPr>
          <a:xfrm>
            <a:off x="617238" y="1364581"/>
            <a:ext cx="1818837" cy="532933"/>
          </a:xfrm>
          <a:custGeom>
            <a:avLst/>
            <a:gdLst>
              <a:gd name="connsiteX0" fmla="*/ 0 w 1438465"/>
              <a:gd name="connsiteY0" fmla="*/ 0 h 421481"/>
              <a:gd name="connsiteX1" fmla="*/ 0 w 1438465"/>
              <a:gd name="connsiteY1" fmla="*/ 173927 h 421481"/>
              <a:gd name="connsiteX2" fmla="*/ 4572 w 1438465"/>
              <a:gd name="connsiteY2" fmla="*/ 173831 h 421481"/>
              <a:gd name="connsiteX3" fmla="*/ 329375 w 1438465"/>
              <a:gd name="connsiteY3" fmla="*/ 421481 h 421481"/>
              <a:gd name="connsiteX4" fmla="*/ 1438466 w 1438465"/>
              <a:gd name="connsiteY4" fmla="*/ 421481 h 421481"/>
              <a:gd name="connsiteX5" fmla="*/ 492728 w 1438465"/>
              <a:gd name="connsiteY5" fmla="*/ 144113 h 421481"/>
              <a:gd name="connsiteX6" fmla="*/ 0 w 1438465"/>
              <a:gd name="connsiteY6" fmla="*/ 0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65" h="421481">
                <a:moveTo>
                  <a:pt x="0" y="0"/>
                </a:moveTo>
                <a:lnTo>
                  <a:pt x="0" y="173927"/>
                </a:lnTo>
                <a:cubicBezTo>
                  <a:pt x="1524" y="173927"/>
                  <a:pt x="3048" y="173831"/>
                  <a:pt x="4572" y="173831"/>
                </a:cubicBezTo>
                <a:cubicBezTo>
                  <a:pt x="159734" y="173831"/>
                  <a:pt x="290227" y="278702"/>
                  <a:pt x="329375" y="421481"/>
                </a:cubicBezTo>
                <a:lnTo>
                  <a:pt x="1438466" y="421481"/>
                </a:lnTo>
                <a:lnTo>
                  <a:pt x="492728" y="144113"/>
                </a:lnTo>
                <a:lnTo>
                  <a:pt x="0" y="0"/>
                </a:lnTo>
                <a:close/>
              </a:path>
            </a:pathLst>
          </a:custGeom>
          <a:solidFill>
            <a:srgbClr val="A2D45E"/>
          </a:solid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7D5693BC-B383-F45B-41B1-35EFCB812E91}"/>
              </a:ext>
            </a:extLst>
          </p:cNvPr>
          <p:cNvSpPr/>
          <p:nvPr userDrawn="1"/>
        </p:nvSpPr>
        <p:spPr>
          <a:xfrm>
            <a:off x="-2" y="1184170"/>
            <a:ext cx="617239" cy="713347"/>
          </a:xfrm>
          <a:custGeom>
            <a:avLst/>
            <a:gdLst>
              <a:gd name="connsiteX0" fmla="*/ 488156 w 488156"/>
              <a:gd name="connsiteY0" fmla="*/ 316611 h 564165"/>
              <a:gd name="connsiteX1" fmla="*/ 488156 w 488156"/>
              <a:gd name="connsiteY1" fmla="*/ 142685 h 564165"/>
              <a:gd name="connsiteX2" fmla="*/ 0 w 488156"/>
              <a:gd name="connsiteY2" fmla="*/ 0 h 564165"/>
              <a:gd name="connsiteX3" fmla="*/ 0 w 488156"/>
              <a:gd name="connsiteY3" fmla="*/ 564166 h 564165"/>
              <a:gd name="connsiteX4" fmla="*/ 167926 w 488156"/>
              <a:gd name="connsiteY4" fmla="*/ 564166 h 564165"/>
              <a:gd name="connsiteX5" fmla="*/ 488156 w 488156"/>
              <a:gd name="connsiteY5" fmla="*/ 316611 h 56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156" h="564165">
                <a:moveTo>
                  <a:pt x="488156" y="316611"/>
                </a:moveTo>
                <a:lnTo>
                  <a:pt x="488156" y="142685"/>
                </a:lnTo>
                <a:lnTo>
                  <a:pt x="0" y="0"/>
                </a:lnTo>
                <a:lnTo>
                  <a:pt x="0" y="564166"/>
                </a:lnTo>
                <a:lnTo>
                  <a:pt x="167926" y="564166"/>
                </a:lnTo>
                <a:cubicBezTo>
                  <a:pt x="206597" y="422815"/>
                  <a:pt x="334994" y="318611"/>
                  <a:pt x="488156" y="316611"/>
                </a:cubicBezTo>
                <a:close/>
              </a:path>
            </a:pathLst>
          </a:custGeom>
          <a:solidFill>
            <a:srgbClr val="FECA7A"/>
          </a:solid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4D553482-26F9-3E14-B267-9C78524C66A8}"/>
              </a:ext>
            </a:extLst>
          </p:cNvPr>
          <p:cNvSpPr/>
          <p:nvPr userDrawn="1"/>
        </p:nvSpPr>
        <p:spPr>
          <a:xfrm>
            <a:off x="212208" y="1584382"/>
            <a:ext cx="821258" cy="313136"/>
          </a:xfrm>
          <a:custGeom>
            <a:avLst/>
            <a:gdLst>
              <a:gd name="connsiteX0" fmla="*/ 324802 w 649509"/>
              <a:gd name="connsiteY0" fmla="*/ 0 h 247650"/>
              <a:gd name="connsiteX1" fmla="*/ 320230 w 649509"/>
              <a:gd name="connsiteY1" fmla="*/ 95 h 247650"/>
              <a:gd name="connsiteX2" fmla="*/ 0 w 649509"/>
              <a:gd name="connsiteY2" fmla="*/ 247650 h 247650"/>
              <a:gd name="connsiteX3" fmla="*/ 320230 w 649509"/>
              <a:gd name="connsiteY3" fmla="*/ 247650 h 247650"/>
              <a:gd name="connsiteX4" fmla="*/ 649510 w 649509"/>
              <a:gd name="connsiteY4" fmla="*/ 247650 h 247650"/>
              <a:gd name="connsiteX5" fmla="*/ 324802 w 649509"/>
              <a:gd name="connsiteY5"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509" h="247650">
                <a:moveTo>
                  <a:pt x="324802" y="0"/>
                </a:moveTo>
                <a:cubicBezTo>
                  <a:pt x="323279" y="0"/>
                  <a:pt x="321755" y="95"/>
                  <a:pt x="320230" y="95"/>
                </a:cubicBezTo>
                <a:cubicBezTo>
                  <a:pt x="167068" y="2096"/>
                  <a:pt x="38671" y="106299"/>
                  <a:pt x="0" y="247650"/>
                </a:cubicBezTo>
                <a:lnTo>
                  <a:pt x="320230" y="247650"/>
                </a:lnTo>
                <a:lnTo>
                  <a:pt x="649510" y="247650"/>
                </a:lnTo>
                <a:cubicBezTo>
                  <a:pt x="610457" y="104870"/>
                  <a:pt x="479965" y="0"/>
                  <a:pt x="324802" y="0"/>
                </a:cubicBezTo>
                <a:close/>
              </a:path>
            </a:pathLst>
          </a:custGeom>
          <a:solidFill>
            <a:srgbClr val="FFF572"/>
          </a:solidFill>
          <a:ln w="9525" cap="flat">
            <a:noFill/>
            <a:prstDash val="solid"/>
            <a:miter/>
          </a:ln>
        </p:spPr>
        <p:txBody>
          <a:bodyPr rtlCol="0" anchor="ctr"/>
          <a:lstStyle/>
          <a:p>
            <a:endParaRPr lang="en-US"/>
          </a:p>
        </p:txBody>
      </p:sp>
      <p:sp>
        <p:nvSpPr>
          <p:cNvPr id="8" name="Rectangle 7">
            <a:extLst>
              <a:ext uri="{FF2B5EF4-FFF2-40B4-BE49-F238E27FC236}">
                <a16:creationId xmlns:a16="http://schemas.microsoft.com/office/drawing/2014/main" id="{F92B1C72-DC6D-E550-A2CB-B1393DB9EE2E}"/>
              </a:ext>
            </a:extLst>
          </p:cNvPr>
          <p:cNvSpPr/>
          <p:nvPr userDrawn="1"/>
        </p:nvSpPr>
        <p:spPr>
          <a:xfrm>
            <a:off x="0" y="9784080"/>
            <a:ext cx="7772400" cy="274320"/>
          </a:xfrm>
          <a:prstGeom prst="rect">
            <a:avLst/>
          </a:prstGeom>
          <a:solidFill>
            <a:srgbClr val="F99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9130EA7-8808-3643-5C1E-8BF0ACB43094}"/>
              </a:ext>
            </a:extLst>
          </p:cNvPr>
          <p:cNvPicPr>
            <a:picLocks noChangeAspect="1"/>
          </p:cNvPicPr>
          <p:nvPr userDrawn="1"/>
        </p:nvPicPr>
        <p:blipFill>
          <a:blip r:embed="rId2"/>
          <a:stretch>
            <a:fillRect/>
          </a:stretch>
        </p:blipFill>
        <p:spPr>
          <a:xfrm>
            <a:off x="6476999" y="8475980"/>
            <a:ext cx="1295400" cy="1308100"/>
          </a:xfrm>
          <a:prstGeom prst="rect">
            <a:avLst/>
          </a:prstGeom>
        </p:spPr>
      </p:pic>
      <p:pic>
        <p:nvPicPr>
          <p:cNvPr id="10" name="Picture 9">
            <a:extLst>
              <a:ext uri="{FF2B5EF4-FFF2-40B4-BE49-F238E27FC236}">
                <a16:creationId xmlns:a16="http://schemas.microsoft.com/office/drawing/2014/main" id="{273B9017-3649-D09C-F6F3-397B78FFBEE9}"/>
              </a:ext>
            </a:extLst>
          </p:cNvPr>
          <p:cNvPicPr>
            <a:picLocks noChangeAspect="1"/>
          </p:cNvPicPr>
          <p:nvPr userDrawn="1"/>
        </p:nvPicPr>
        <p:blipFill>
          <a:blip r:embed="rId3"/>
          <a:stretch>
            <a:fillRect/>
          </a:stretch>
        </p:blipFill>
        <p:spPr>
          <a:xfrm flipH="1">
            <a:off x="-133630" y="2474521"/>
            <a:ext cx="971874" cy="971874"/>
          </a:xfrm>
          <a:prstGeom prst="rect">
            <a:avLst/>
          </a:prstGeom>
        </p:spPr>
      </p:pic>
      <p:sp>
        <p:nvSpPr>
          <p:cNvPr id="11" name="Oval 10">
            <a:extLst>
              <a:ext uri="{FF2B5EF4-FFF2-40B4-BE49-F238E27FC236}">
                <a16:creationId xmlns:a16="http://schemas.microsoft.com/office/drawing/2014/main" id="{7AA2A60C-ADE3-CD05-41B0-B42F1C240D98}"/>
              </a:ext>
            </a:extLst>
          </p:cNvPr>
          <p:cNvSpPr/>
          <p:nvPr userDrawn="1"/>
        </p:nvSpPr>
        <p:spPr>
          <a:xfrm>
            <a:off x="552577" y="2525520"/>
            <a:ext cx="529860" cy="529860"/>
          </a:xfrm>
          <a:prstGeom prst="ellipse">
            <a:avLst/>
          </a:prstGeom>
          <a:solidFill>
            <a:srgbClr val="F055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26C3C21-0F79-B5E2-9396-8C06D2470E98}"/>
              </a:ext>
            </a:extLst>
          </p:cNvPr>
          <p:cNvSpPr txBox="1"/>
          <p:nvPr userDrawn="1"/>
        </p:nvSpPr>
        <p:spPr>
          <a:xfrm>
            <a:off x="0" y="9754163"/>
            <a:ext cx="7772400" cy="307777"/>
          </a:xfrm>
          <a:prstGeom prst="rect">
            <a:avLst/>
          </a:prstGeom>
          <a:noFill/>
          <a:ln>
            <a:noFill/>
          </a:ln>
        </p:spPr>
        <p:txBody>
          <a:bodyPr wrap="square" rtlCol="0">
            <a:spAutoFit/>
          </a:bodyPr>
          <a:lstStyle/>
          <a:p>
            <a:pPr algn="ctr"/>
            <a:r>
              <a:rPr lang="en-US" sz="600" spc="65" dirty="0">
                <a:solidFill>
                  <a:schemeClr val="bg1"/>
                </a:solidFill>
                <a:latin typeface="Muli" panose="02000503000000000000" pitchFamily="2" charset="77"/>
              </a:rPr>
              <a:t>“This School District does not discriminate on the basis of age, race, color, national or ethnic origin, sex or handicap in employment practices or in administration of any of its education programs and activities in accordance with applicable federal statutes and regulations. EOE” </a:t>
            </a:r>
            <a:r>
              <a:rPr lang="en-US" sz="800" spc="65" dirty="0">
                <a:solidFill>
                  <a:schemeClr val="bg1"/>
                </a:solidFill>
                <a:latin typeface="Muli" panose="02000503000000000000" pitchFamily="2" charset="77"/>
              </a:rPr>
              <a:t>ALL MENUS SUBJECT TO CHANGE</a:t>
            </a:r>
            <a:endParaRPr lang="en-US" sz="600" spc="65" dirty="0">
              <a:solidFill>
                <a:schemeClr val="bg1"/>
              </a:solidFill>
              <a:latin typeface="Muli" panose="02000503000000000000" pitchFamily="2" charset="77"/>
            </a:endParaRPr>
          </a:p>
        </p:txBody>
      </p:sp>
    </p:spTree>
    <p:extLst>
      <p:ext uri="{BB962C8B-B14F-4D97-AF65-F5344CB8AC3E}">
        <p14:creationId xmlns:p14="http://schemas.microsoft.com/office/powerpoint/2010/main" val="3140240559"/>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24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vember 2024">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48F61D9-B727-D192-02FB-A60D153C28A9}"/>
              </a:ext>
            </a:extLst>
          </p:cNvPr>
          <p:cNvGraphicFramePr>
            <a:graphicFrameLocks noGrp="1"/>
          </p:cNvGraphicFramePr>
          <p:nvPr userDrawn="1">
            <p:extLst>
              <p:ext uri="{D42A27DB-BD31-4B8C-83A1-F6EECF244321}">
                <p14:modId xmlns:p14="http://schemas.microsoft.com/office/powerpoint/2010/main" val="2714117826"/>
              </p:ext>
            </p:extLst>
          </p:nvPr>
        </p:nvGraphicFramePr>
        <p:xfrm>
          <a:off x="-1" y="1897518"/>
          <a:ext cx="7772400" cy="7891272"/>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514579320"/>
                    </a:ext>
                  </a:extLst>
                </a:gridCol>
                <a:gridCol w="1554480">
                  <a:extLst>
                    <a:ext uri="{9D8B030D-6E8A-4147-A177-3AD203B41FA5}">
                      <a16:colId xmlns:a16="http://schemas.microsoft.com/office/drawing/2014/main" val="2206927915"/>
                    </a:ext>
                  </a:extLst>
                </a:gridCol>
                <a:gridCol w="1554480">
                  <a:extLst>
                    <a:ext uri="{9D8B030D-6E8A-4147-A177-3AD203B41FA5}">
                      <a16:colId xmlns:a16="http://schemas.microsoft.com/office/drawing/2014/main" val="1585001750"/>
                    </a:ext>
                  </a:extLst>
                </a:gridCol>
                <a:gridCol w="1554480">
                  <a:extLst>
                    <a:ext uri="{9D8B030D-6E8A-4147-A177-3AD203B41FA5}">
                      <a16:colId xmlns:a16="http://schemas.microsoft.com/office/drawing/2014/main" val="2962782086"/>
                    </a:ext>
                  </a:extLst>
                </a:gridCol>
                <a:gridCol w="1554480">
                  <a:extLst>
                    <a:ext uri="{9D8B030D-6E8A-4147-A177-3AD203B41FA5}">
                      <a16:colId xmlns:a16="http://schemas.microsoft.com/office/drawing/2014/main" val="1197313246"/>
                    </a:ext>
                  </a:extLst>
                </a:gridCol>
              </a:tblGrid>
              <a:tr h="274320">
                <a:tc>
                  <a:txBody>
                    <a:bodyPr/>
                    <a:lstStyle/>
                    <a:p>
                      <a:pPr algn="ctr"/>
                      <a:r>
                        <a:rPr lang="en-US" sz="1000" b="1" i="0" spc="150" baseline="0" dirty="0">
                          <a:latin typeface="Arial" panose="020B0604020202020204" pitchFamily="34" charset="0"/>
                          <a:cs typeface="Arial" panose="020B0604020202020204" pitchFamily="34" charset="0"/>
                        </a:rPr>
                        <a:t>MONDAY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9D29"/>
                    </a:solidFill>
                  </a:tcPr>
                </a:tc>
                <a:tc>
                  <a:txBody>
                    <a:bodyPr/>
                    <a:lstStyle/>
                    <a:p>
                      <a:pPr algn="ctr"/>
                      <a:r>
                        <a:rPr lang="en-US" sz="1000" b="1" i="0" spc="150" baseline="0" dirty="0">
                          <a:latin typeface="Arial" panose="020B0604020202020204" pitchFamily="34" charset="0"/>
                          <a:cs typeface="Arial" panose="020B0604020202020204" pitchFamily="34" charset="0"/>
                        </a:rPr>
                        <a:t>TUESDAY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9D29"/>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WEDNESDAY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9D29"/>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THURSDAY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9D29"/>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FRIDAY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9D29"/>
                    </a:solidFill>
                  </a:tcPr>
                </a:tc>
                <a:extLst>
                  <a:ext uri="{0D108BD9-81ED-4DB2-BD59-A6C34878D82A}">
                    <a16:rowId xmlns:a16="http://schemas.microsoft.com/office/drawing/2014/main" val="3956696154"/>
                  </a:ext>
                </a:extLst>
              </a:tr>
              <a:tr h="1517904">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571"/>
                    </a:solid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571"/>
                    </a:solid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571"/>
                    </a:solid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571"/>
                    </a:solid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05806598"/>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4</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5</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6</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7</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8</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16604202"/>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11</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12</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13</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14</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15</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790150923"/>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18</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19</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20</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21</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22</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65545743"/>
                  </a:ext>
                </a:extLst>
              </a:tr>
              <a:tr h="1545336">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25</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26</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27</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28</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29</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80619521"/>
                  </a:ext>
                </a:extLst>
              </a:tr>
            </a:tbl>
          </a:graphicData>
        </a:graphic>
      </p:graphicFrame>
      <p:sp>
        <p:nvSpPr>
          <p:cNvPr id="3" name="TextBox 2">
            <a:extLst>
              <a:ext uri="{FF2B5EF4-FFF2-40B4-BE49-F238E27FC236}">
                <a16:creationId xmlns:a16="http://schemas.microsoft.com/office/drawing/2014/main" id="{8E101150-608C-1C7F-2BF6-A9164B058993}"/>
              </a:ext>
            </a:extLst>
          </p:cNvPr>
          <p:cNvSpPr txBox="1"/>
          <p:nvPr userDrawn="1"/>
        </p:nvSpPr>
        <p:spPr>
          <a:xfrm>
            <a:off x="3140861" y="704088"/>
            <a:ext cx="4353019" cy="429768"/>
          </a:xfrm>
          <a:prstGeom prst="rect">
            <a:avLst/>
          </a:prstGeom>
          <a:noFill/>
        </p:spPr>
        <p:txBody>
          <a:bodyPr wrap="square" lIns="0" tIns="0" rIns="0" bIns="0">
            <a:spAutoFit/>
          </a:bodyPr>
          <a:lstStyle/>
          <a:p>
            <a:pPr algn="r"/>
            <a:r>
              <a:rPr lang="en-US" sz="2800" b="1" dirty="0">
                <a:solidFill>
                  <a:srgbClr val="0171BB"/>
                </a:solidFill>
                <a:latin typeface="Arial Black" panose="020B0604020202020204" pitchFamily="34" charset="0"/>
                <a:cs typeface="Arial Black" panose="020B0604020202020204" pitchFamily="34" charset="0"/>
              </a:rPr>
              <a:t>Novem</a:t>
            </a:r>
            <a:r>
              <a:rPr lang="en-US" sz="2800" b="1" i="0" dirty="0">
                <a:solidFill>
                  <a:srgbClr val="0171BB"/>
                </a:solidFill>
                <a:latin typeface="Arial Black" panose="020B0604020202020204" pitchFamily="34" charset="0"/>
                <a:cs typeface="Arial Black" panose="020B0604020202020204" pitchFamily="34" charset="0"/>
              </a:rPr>
              <a:t>ber 2024</a:t>
            </a:r>
          </a:p>
        </p:txBody>
      </p:sp>
      <p:sp>
        <p:nvSpPr>
          <p:cNvPr id="4" name="Rectangle 3">
            <a:extLst>
              <a:ext uri="{FF2B5EF4-FFF2-40B4-BE49-F238E27FC236}">
                <a16:creationId xmlns:a16="http://schemas.microsoft.com/office/drawing/2014/main" id="{73828E01-9B53-DA18-7059-0505FF7F0844}"/>
              </a:ext>
            </a:extLst>
          </p:cNvPr>
          <p:cNvSpPr/>
          <p:nvPr userDrawn="1"/>
        </p:nvSpPr>
        <p:spPr>
          <a:xfrm>
            <a:off x="0" y="9784080"/>
            <a:ext cx="7772400" cy="274320"/>
          </a:xfrm>
          <a:prstGeom prst="rect">
            <a:avLst/>
          </a:prstGeom>
          <a:solidFill>
            <a:srgbClr val="44B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5CAADFDE-655D-97DA-1F30-E79EBF2584E5}"/>
              </a:ext>
            </a:extLst>
          </p:cNvPr>
          <p:cNvSpPr/>
          <p:nvPr userDrawn="1"/>
        </p:nvSpPr>
        <p:spPr>
          <a:xfrm>
            <a:off x="5778950" y="0"/>
            <a:ext cx="1993450" cy="586007"/>
          </a:xfrm>
          <a:custGeom>
            <a:avLst/>
            <a:gdLst>
              <a:gd name="connsiteX0" fmla="*/ 1409795 w 1409795"/>
              <a:gd name="connsiteY0" fmla="*/ 0 h 414432"/>
              <a:gd name="connsiteX1" fmla="*/ 1409795 w 1409795"/>
              <a:gd name="connsiteY1" fmla="*/ 414433 h 414432"/>
              <a:gd name="connsiteX2" fmla="*/ 0 w 1409795"/>
              <a:gd name="connsiteY2" fmla="*/ 0 h 414432"/>
            </a:gdLst>
            <a:ahLst/>
            <a:cxnLst>
              <a:cxn ang="0">
                <a:pos x="connsiteX0" y="connsiteY0"/>
              </a:cxn>
              <a:cxn ang="0">
                <a:pos x="connsiteX1" y="connsiteY1"/>
              </a:cxn>
              <a:cxn ang="0">
                <a:pos x="connsiteX2" y="connsiteY2"/>
              </a:cxn>
            </a:cxnLst>
            <a:rect l="l" t="t" r="r" b="b"/>
            <a:pathLst>
              <a:path w="1409795" h="414432">
                <a:moveTo>
                  <a:pt x="1409795" y="0"/>
                </a:moveTo>
                <a:lnTo>
                  <a:pt x="1409795" y="414433"/>
                </a:lnTo>
                <a:lnTo>
                  <a:pt x="0" y="0"/>
                </a:lnTo>
                <a:close/>
              </a:path>
            </a:pathLst>
          </a:custGeom>
          <a:solidFill>
            <a:srgbClr val="50C2EC"/>
          </a:solidFill>
          <a:ln w="9525"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7F4CC5F4-DAB4-7E7B-D86E-CC79A180E28F}"/>
              </a:ext>
            </a:extLst>
          </p:cNvPr>
          <p:cNvGrpSpPr/>
          <p:nvPr userDrawn="1"/>
        </p:nvGrpSpPr>
        <p:grpSpPr>
          <a:xfrm>
            <a:off x="-2" y="1184170"/>
            <a:ext cx="2436077" cy="713348"/>
            <a:chOff x="-2" y="1184170"/>
            <a:chExt cx="2436077" cy="713348"/>
          </a:xfrm>
        </p:grpSpPr>
        <p:sp>
          <p:nvSpPr>
            <p:cNvPr id="7" name="Freeform 6">
              <a:extLst>
                <a:ext uri="{FF2B5EF4-FFF2-40B4-BE49-F238E27FC236}">
                  <a16:creationId xmlns:a16="http://schemas.microsoft.com/office/drawing/2014/main" id="{318CF58A-A324-8559-4868-44F3BB631105}"/>
                </a:ext>
              </a:extLst>
            </p:cNvPr>
            <p:cNvSpPr/>
            <p:nvPr userDrawn="1"/>
          </p:nvSpPr>
          <p:spPr>
            <a:xfrm>
              <a:off x="617238" y="1364581"/>
              <a:ext cx="1818837" cy="532933"/>
            </a:xfrm>
            <a:custGeom>
              <a:avLst/>
              <a:gdLst>
                <a:gd name="connsiteX0" fmla="*/ 0 w 1438465"/>
                <a:gd name="connsiteY0" fmla="*/ 0 h 421481"/>
                <a:gd name="connsiteX1" fmla="*/ 0 w 1438465"/>
                <a:gd name="connsiteY1" fmla="*/ 173927 h 421481"/>
                <a:gd name="connsiteX2" fmla="*/ 4572 w 1438465"/>
                <a:gd name="connsiteY2" fmla="*/ 173831 h 421481"/>
                <a:gd name="connsiteX3" fmla="*/ 329375 w 1438465"/>
                <a:gd name="connsiteY3" fmla="*/ 421481 h 421481"/>
                <a:gd name="connsiteX4" fmla="*/ 1438466 w 1438465"/>
                <a:gd name="connsiteY4" fmla="*/ 421481 h 421481"/>
                <a:gd name="connsiteX5" fmla="*/ 492728 w 1438465"/>
                <a:gd name="connsiteY5" fmla="*/ 144113 h 421481"/>
                <a:gd name="connsiteX6" fmla="*/ 0 w 1438465"/>
                <a:gd name="connsiteY6" fmla="*/ 0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65" h="421481">
                  <a:moveTo>
                    <a:pt x="0" y="0"/>
                  </a:moveTo>
                  <a:lnTo>
                    <a:pt x="0" y="173927"/>
                  </a:lnTo>
                  <a:cubicBezTo>
                    <a:pt x="1524" y="173927"/>
                    <a:pt x="3048" y="173831"/>
                    <a:pt x="4572" y="173831"/>
                  </a:cubicBezTo>
                  <a:cubicBezTo>
                    <a:pt x="159734" y="173831"/>
                    <a:pt x="290227" y="278702"/>
                    <a:pt x="329375" y="421481"/>
                  </a:cubicBezTo>
                  <a:lnTo>
                    <a:pt x="1438466" y="421481"/>
                  </a:lnTo>
                  <a:lnTo>
                    <a:pt x="492728" y="144113"/>
                  </a:lnTo>
                  <a:lnTo>
                    <a:pt x="0" y="0"/>
                  </a:lnTo>
                  <a:close/>
                </a:path>
              </a:pathLst>
            </a:custGeom>
            <a:solidFill>
              <a:srgbClr val="FFCB7A"/>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358710E-5D15-FBFA-EF4D-D4803308B799}"/>
                </a:ext>
              </a:extLst>
            </p:cNvPr>
            <p:cNvSpPr/>
            <p:nvPr userDrawn="1"/>
          </p:nvSpPr>
          <p:spPr>
            <a:xfrm>
              <a:off x="-2" y="1184170"/>
              <a:ext cx="617239" cy="713347"/>
            </a:xfrm>
            <a:custGeom>
              <a:avLst/>
              <a:gdLst>
                <a:gd name="connsiteX0" fmla="*/ 488156 w 488156"/>
                <a:gd name="connsiteY0" fmla="*/ 316611 h 564165"/>
                <a:gd name="connsiteX1" fmla="*/ 488156 w 488156"/>
                <a:gd name="connsiteY1" fmla="*/ 142685 h 564165"/>
                <a:gd name="connsiteX2" fmla="*/ 0 w 488156"/>
                <a:gd name="connsiteY2" fmla="*/ 0 h 564165"/>
                <a:gd name="connsiteX3" fmla="*/ 0 w 488156"/>
                <a:gd name="connsiteY3" fmla="*/ 564166 h 564165"/>
                <a:gd name="connsiteX4" fmla="*/ 167926 w 488156"/>
                <a:gd name="connsiteY4" fmla="*/ 564166 h 564165"/>
                <a:gd name="connsiteX5" fmla="*/ 488156 w 488156"/>
                <a:gd name="connsiteY5" fmla="*/ 316611 h 56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156" h="564165">
                  <a:moveTo>
                    <a:pt x="488156" y="316611"/>
                  </a:moveTo>
                  <a:lnTo>
                    <a:pt x="488156" y="142685"/>
                  </a:lnTo>
                  <a:lnTo>
                    <a:pt x="0" y="0"/>
                  </a:lnTo>
                  <a:lnTo>
                    <a:pt x="0" y="564166"/>
                  </a:lnTo>
                  <a:lnTo>
                    <a:pt x="167926" y="564166"/>
                  </a:lnTo>
                  <a:cubicBezTo>
                    <a:pt x="206597" y="422815"/>
                    <a:pt x="334994" y="318611"/>
                    <a:pt x="488156" y="316611"/>
                  </a:cubicBezTo>
                  <a:close/>
                </a:path>
              </a:pathLst>
            </a:custGeom>
            <a:solidFill>
              <a:srgbClr val="A1D05F"/>
            </a:solid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FA394F1-A2DD-A191-A14F-4F561BC79895}"/>
                </a:ext>
              </a:extLst>
            </p:cNvPr>
            <p:cNvSpPr/>
            <p:nvPr userDrawn="1"/>
          </p:nvSpPr>
          <p:spPr>
            <a:xfrm>
              <a:off x="212208" y="1584382"/>
              <a:ext cx="821258" cy="313136"/>
            </a:xfrm>
            <a:custGeom>
              <a:avLst/>
              <a:gdLst>
                <a:gd name="connsiteX0" fmla="*/ 324802 w 649509"/>
                <a:gd name="connsiteY0" fmla="*/ 0 h 247650"/>
                <a:gd name="connsiteX1" fmla="*/ 320230 w 649509"/>
                <a:gd name="connsiteY1" fmla="*/ 95 h 247650"/>
                <a:gd name="connsiteX2" fmla="*/ 0 w 649509"/>
                <a:gd name="connsiteY2" fmla="*/ 247650 h 247650"/>
                <a:gd name="connsiteX3" fmla="*/ 320230 w 649509"/>
                <a:gd name="connsiteY3" fmla="*/ 247650 h 247650"/>
                <a:gd name="connsiteX4" fmla="*/ 649510 w 649509"/>
                <a:gd name="connsiteY4" fmla="*/ 247650 h 247650"/>
                <a:gd name="connsiteX5" fmla="*/ 324802 w 649509"/>
                <a:gd name="connsiteY5"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509" h="247650">
                  <a:moveTo>
                    <a:pt x="324802" y="0"/>
                  </a:moveTo>
                  <a:cubicBezTo>
                    <a:pt x="323279" y="0"/>
                    <a:pt x="321755" y="95"/>
                    <a:pt x="320230" y="95"/>
                  </a:cubicBezTo>
                  <a:cubicBezTo>
                    <a:pt x="167068" y="2096"/>
                    <a:pt x="38671" y="106299"/>
                    <a:pt x="0" y="247650"/>
                  </a:cubicBezTo>
                  <a:lnTo>
                    <a:pt x="320230" y="247650"/>
                  </a:lnTo>
                  <a:lnTo>
                    <a:pt x="649510" y="247650"/>
                  </a:lnTo>
                  <a:cubicBezTo>
                    <a:pt x="610457" y="104870"/>
                    <a:pt x="479965" y="0"/>
                    <a:pt x="324802" y="0"/>
                  </a:cubicBezTo>
                  <a:close/>
                </a:path>
              </a:pathLst>
            </a:custGeom>
            <a:solidFill>
              <a:srgbClr val="0171BB"/>
            </a:solidFill>
            <a:ln w="9525" cap="flat">
              <a:noFill/>
              <a:prstDash val="solid"/>
              <a:miter/>
            </a:ln>
          </p:spPr>
          <p:txBody>
            <a:bodyPr rtlCol="0" anchor="ctr"/>
            <a:lstStyle/>
            <a:p>
              <a:endParaRPr lang="en-US"/>
            </a:p>
          </p:txBody>
        </p:sp>
      </p:grpSp>
      <p:pic>
        <p:nvPicPr>
          <p:cNvPr id="10" name="Picture 9">
            <a:extLst>
              <a:ext uri="{FF2B5EF4-FFF2-40B4-BE49-F238E27FC236}">
                <a16:creationId xmlns:a16="http://schemas.microsoft.com/office/drawing/2014/main" id="{C020937C-5B04-A9DD-2653-20BBD990D80E}"/>
              </a:ext>
            </a:extLst>
          </p:cNvPr>
          <p:cNvPicPr>
            <a:picLocks noChangeAspect="1"/>
          </p:cNvPicPr>
          <p:nvPr userDrawn="1"/>
        </p:nvPicPr>
        <p:blipFill rotWithShape="1">
          <a:blip r:embed="rId2"/>
          <a:srcRect l="1783" t="3254" r="15566" b="5951"/>
          <a:stretch/>
        </p:blipFill>
        <p:spPr>
          <a:xfrm>
            <a:off x="0" y="2171732"/>
            <a:ext cx="6213256" cy="1518332"/>
          </a:xfrm>
          <a:prstGeom prst="rect">
            <a:avLst/>
          </a:prstGeom>
        </p:spPr>
      </p:pic>
      <p:sp>
        <p:nvSpPr>
          <p:cNvPr id="11" name="TextBox 10">
            <a:extLst>
              <a:ext uri="{FF2B5EF4-FFF2-40B4-BE49-F238E27FC236}">
                <a16:creationId xmlns:a16="http://schemas.microsoft.com/office/drawing/2014/main" id="{48CCBF08-A3FA-EAA3-0703-9F1C93ADD90D}"/>
              </a:ext>
            </a:extLst>
          </p:cNvPr>
          <p:cNvSpPr txBox="1"/>
          <p:nvPr userDrawn="1"/>
        </p:nvSpPr>
        <p:spPr>
          <a:xfrm>
            <a:off x="0" y="9754163"/>
            <a:ext cx="7772400" cy="307777"/>
          </a:xfrm>
          <a:prstGeom prst="rect">
            <a:avLst/>
          </a:prstGeom>
          <a:noFill/>
          <a:ln>
            <a:noFill/>
          </a:ln>
        </p:spPr>
        <p:txBody>
          <a:bodyPr wrap="square" rtlCol="0">
            <a:spAutoFit/>
          </a:bodyPr>
          <a:lstStyle/>
          <a:p>
            <a:pPr algn="ctr"/>
            <a:r>
              <a:rPr lang="en-US" sz="600" spc="65" dirty="0">
                <a:solidFill>
                  <a:schemeClr val="bg1"/>
                </a:solidFill>
                <a:latin typeface="Muli" panose="02000503000000000000" pitchFamily="2" charset="77"/>
              </a:rPr>
              <a:t>“This School District does not discriminate on the basis of age, race, color, national or ethnic origin, sex or handicap in employment practices or in administration of any of its education programs and activities in accordance with applicable federal statutes and regulations. EOE” </a:t>
            </a:r>
            <a:r>
              <a:rPr lang="en-US" sz="800" spc="65" dirty="0">
                <a:solidFill>
                  <a:schemeClr val="bg1"/>
                </a:solidFill>
                <a:latin typeface="Muli" panose="02000503000000000000" pitchFamily="2" charset="77"/>
              </a:rPr>
              <a:t>ALL MENUS SUBJECT TO CHANGE</a:t>
            </a:r>
            <a:endParaRPr lang="en-US" sz="600" spc="65" dirty="0">
              <a:solidFill>
                <a:schemeClr val="bg1"/>
              </a:solidFill>
              <a:latin typeface="Muli" panose="02000503000000000000" pitchFamily="2" charset="77"/>
            </a:endParaRPr>
          </a:p>
        </p:txBody>
      </p:sp>
    </p:spTree>
    <p:extLst>
      <p:ext uri="{BB962C8B-B14F-4D97-AF65-F5344CB8AC3E}">
        <p14:creationId xmlns:p14="http://schemas.microsoft.com/office/powerpoint/2010/main" val="52769599"/>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244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cember 2024">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DB19DAA-1608-117C-9EF3-2D1677BAE48B}"/>
              </a:ext>
            </a:extLst>
          </p:cNvPr>
          <p:cNvGraphicFramePr>
            <a:graphicFrameLocks noGrp="1"/>
          </p:cNvGraphicFramePr>
          <p:nvPr userDrawn="1">
            <p:extLst>
              <p:ext uri="{D42A27DB-BD31-4B8C-83A1-F6EECF244321}">
                <p14:modId xmlns:p14="http://schemas.microsoft.com/office/powerpoint/2010/main" val="1679259544"/>
              </p:ext>
            </p:extLst>
          </p:nvPr>
        </p:nvGraphicFramePr>
        <p:xfrm>
          <a:off x="-1" y="1897518"/>
          <a:ext cx="7772400" cy="7891272"/>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514579320"/>
                    </a:ext>
                  </a:extLst>
                </a:gridCol>
                <a:gridCol w="1554480">
                  <a:extLst>
                    <a:ext uri="{9D8B030D-6E8A-4147-A177-3AD203B41FA5}">
                      <a16:colId xmlns:a16="http://schemas.microsoft.com/office/drawing/2014/main" val="2206927915"/>
                    </a:ext>
                  </a:extLst>
                </a:gridCol>
                <a:gridCol w="1554480">
                  <a:extLst>
                    <a:ext uri="{9D8B030D-6E8A-4147-A177-3AD203B41FA5}">
                      <a16:colId xmlns:a16="http://schemas.microsoft.com/office/drawing/2014/main" val="1585001750"/>
                    </a:ext>
                  </a:extLst>
                </a:gridCol>
                <a:gridCol w="1554480">
                  <a:extLst>
                    <a:ext uri="{9D8B030D-6E8A-4147-A177-3AD203B41FA5}">
                      <a16:colId xmlns:a16="http://schemas.microsoft.com/office/drawing/2014/main" val="2962782086"/>
                    </a:ext>
                  </a:extLst>
                </a:gridCol>
                <a:gridCol w="1554480">
                  <a:extLst>
                    <a:ext uri="{9D8B030D-6E8A-4147-A177-3AD203B41FA5}">
                      <a16:colId xmlns:a16="http://schemas.microsoft.com/office/drawing/2014/main" val="1197313246"/>
                    </a:ext>
                  </a:extLst>
                </a:gridCol>
              </a:tblGrid>
              <a:tr h="274320">
                <a:tc>
                  <a:txBody>
                    <a:bodyPr/>
                    <a:lstStyle/>
                    <a:p>
                      <a:pPr algn="ctr"/>
                      <a:r>
                        <a:rPr lang="en-US" sz="1000" b="1" i="0" spc="150" baseline="0" dirty="0">
                          <a:latin typeface="Arial" panose="020B0604020202020204" pitchFamily="34" charset="0"/>
                          <a:cs typeface="Arial" panose="020B0604020202020204" pitchFamily="34" charset="0"/>
                        </a:rPr>
                        <a:t>MONDAY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1D05F"/>
                    </a:solidFill>
                  </a:tcPr>
                </a:tc>
                <a:tc>
                  <a:txBody>
                    <a:bodyPr/>
                    <a:lstStyle/>
                    <a:p>
                      <a:pPr algn="ctr"/>
                      <a:r>
                        <a:rPr lang="en-US" sz="1000" b="1" i="0" spc="150" baseline="0" dirty="0">
                          <a:latin typeface="Arial" panose="020B0604020202020204" pitchFamily="34" charset="0"/>
                          <a:cs typeface="Arial" panose="020B0604020202020204" pitchFamily="34" charset="0"/>
                        </a:rPr>
                        <a:t>TUESDAY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1D05F"/>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WEDNESDAY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1D05F"/>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THURSDAY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1D05F"/>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FRIDAY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1D05F"/>
                    </a:solidFill>
                  </a:tcPr>
                </a:tc>
                <a:extLst>
                  <a:ext uri="{0D108BD9-81ED-4DB2-BD59-A6C34878D82A}">
                    <a16:rowId xmlns:a16="http://schemas.microsoft.com/office/drawing/2014/main" val="3956696154"/>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3</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4</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5</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6</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05806598"/>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9</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10</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11</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12</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13</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16604202"/>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16</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17</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18</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19</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20</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790150923"/>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23</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24</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25</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26</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27</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65545743"/>
                  </a:ext>
                </a:extLst>
              </a:tr>
              <a:tr h="1545336">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30</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31</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171BB"/>
                    </a:solid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171BB"/>
                    </a:solid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171BB"/>
                    </a:solidFill>
                  </a:tcPr>
                </a:tc>
                <a:extLst>
                  <a:ext uri="{0D108BD9-81ED-4DB2-BD59-A6C34878D82A}">
                    <a16:rowId xmlns:a16="http://schemas.microsoft.com/office/drawing/2014/main" val="1980619521"/>
                  </a:ext>
                </a:extLst>
              </a:tr>
            </a:tbl>
          </a:graphicData>
        </a:graphic>
      </p:graphicFrame>
      <p:sp>
        <p:nvSpPr>
          <p:cNvPr id="3" name="TextBox 2">
            <a:extLst>
              <a:ext uri="{FF2B5EF4-FFF2-40B4-BE49-F238E27FC236}">
                <a16:creationId xmlns:a16="http://schemas.microsoft.com/office/drawing/2014/main" id="{A1F3F8BA-A797-8AD2-56BD-0D89175A6BC8}"/>
              </a:ext>
            </a:extLst>
          </p:cNvPr>
          <p:cNvSpPr txBox="1"/>
          <p:nvPr userDrawn="1"/>
        </p:nvSpPr>
        <p:spPr>
          <a:xfrm>
            <a:off x="3140861" y="704088"/>
            <a:ext cx="4353019" cy="429768"/>
          </a:xfrm>
          <a:prstGeom prst="rect">
            <a:avLst/>
          </a:prstGeom>
          <a:noFill/>
        </p:spPr>
        <p:txBody>
          <a:bodyPr wrap="square" lIns="0" tIns="0" rIns="0" bIns="0">
            <a:spAutoFit/>
          </a:bodyPr>
          <a:lstStyle/>
          <a:p>
            <a:pPr algn="r"/>
            <a:r>
              <a:rPr lang="en-US" sz="2800" b="1" i="0" dirty="0">
                <a:solidFill>
                  <a:srgbClr val="0171BB"/>
                </a:solidFill>
                <a:latin typeface="Arial Black" panose="020B0604020202020204" pitchFamily="34" charset="0"/>
                <a:cs typeface="Arial Black" panose="020B0604020202020204" pitchFamily="34" charset="0"/>
              </a:rPr>
              <a:t>December 2024</a:t>
            </a:r>
          </a:p>
        </p:txBody>
      </p:sp>
      <p:sp>
        <p:nvSpPr>
          <p:cNvPr id="4" name="Rectangle 3">
            <a:extLst>
              <a:ext uri="{FF2B5EF4-FFF2-40B4-BE49-F238E27FC236}">
                <a16:creationId xmlns:a16="http://schemas.microsoft.com/office/drawing/2014/main" id="{83E95C82-955F-8AEC-2DF0-23C57CA656FE}"/>
              </a:ext>
            </a:extLst>
          </p:cNvPr>
          <p:cNvSpPr/>
          <p:nvPr userDrawn="1"/>
        </p:nvSpPr>
        <p:spPr>
          <a:xfrm>
            <a:off x="0" y="9784080"/>
            <a:ext cx="7772400" cy="274320"/>
          </a:xfrm>
          <a:prstGeom prst="rect">
            <a:avLst/>
          </a:prstGeom>
          <a:solidFill>
            <a:srgbClr val="50C2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676F889-0BE5-1427-FB26-83DC64BE0D07}"/>
              </a:ext>
            </a:extLst>
          </p:cNvPr>
          <p:cNvPicPr>
            <a:picLocks noChangeAspect="1"/>
          </p:cNvPicPr>
          <p:nvPr userDrawn="1"/>
        </p:nvPicPr>
        <p:blipFill rotWithShape="1">
          <a:blip r:embed="rId2"/>
          <a:srcRect l="-12266" t="19809" r="-9946" b="17489"/>
          <a:stretch/>
        </p:blipFill>
        <p:spPr>
          <a:xfrm>
            <a:off x="2925706" y="8246677"/>
            <a:ext cx="4701860" cy="1529551"/>
          </a:xfrm>
          <a:prstGeom prst="rect">
            <a:avLst/>
          </a:prstGeom>
        </p:spPr>
      </p:pic>
      <p:sp>
        <p:nvSpPr>
          <p:cNvPr id="6" name="Freeform 5">
            <a:extLst>
              <a:ext uri="{FF2B5EF4-FFF2-40B4-BE49-F238E27FC236}">
                <a16:creationId xmlns:a16="http://schemas.microsoft.com/office/drawing/2014/main" id="{3C90435A-1181-D239-AFCB-E1A141F961A4}"/>
              </a:ext>
            </a:extLst>
          </p:cNvPr>
          <p:cNvSpPr/>
          <p:nvPr userDrawn="1"/>
        </p:nvSpPr>
        <p:spPr>
          <a:xfrm>
            <a:off x="5778950" y="0"/>
            <a:ext cx="1993450" cy="586007"/>
          </a:xfrm>
          <a:custGeom>
            <a:avLst/>
            <a:gdLst>
              <a:gd name="connsiteX0" fmla="*/ 1409795 w 1409795"/>
              <a:gd name="connsiteY0" fmla="*/ 0 h 414432"/>
              <a:gd name="connsiteX1" fmla="*/ 1409795 w 1409795"/>
              <a:gd name="connsiteY1" fmla="*/ 414433 h 414432"/>
              <a:gd name="connsiteX2" fmla="*/ 0 w 1409795"/>
              <a:gd name="connsiteY2" fmla="*/ 0 h 414432"/>
            </a:gdLst>
            <a:ahLst/>
            <a:cxnLst>
              <a:cxn ang="0">
                <a:pos x="connsiteX0" y="connsiteY0"/>
              </a:cxn>
              <a:cxn ang="0">
                <a:pos x="connsiteX1" y="connsiteY1"/>
              </a:cxn>
              <a:cxn ang="0">
                <a:pos x="connsiteX2" y="connsiteY2"/>
              </a:cxn>
            </a:cxnLst>
            <a:rect l="l" t="t" r="r" b="b"/>
            <a:pathLst>
              <a:path w="1409795" h="414432">
                <a:moveTo>
                  <a:pt x="1409795" y="0"/>
                </a:moveTo>
                <a:lnTo>
                  <a:pt x="1409795" y="414433"/>
                </a:lnTo>
                <a:lnTo>
                  <a:pt x="0" y="0"/>
                </a:lnTo>
                <a:close/>
              </a:path>
            </a:pathLst>
          </a:custGeom>
          <a:solidFill>
            <a:srgbClr val="F05574"/>
          </a:solidFill>
          <a:ln w="9525" cap="flat">
            <a:noFill/>
            <a:prstDash val="solid"/>
            <a:miter/>
          </a:ln>
        </p:spPr>
        <p:txBody>
          <a:bodyPr rtlCol="0" anchor="ctr"/>
          <a:lstStyle/>
          <a:p>
            <a:endParaRPr lang="en-US"/>
          </a:p>
        </p:txBody>
      </p:sp>
      <p:grpSp>
        <p:nvGrpSpPr>
          <p:cNvPr id="7" name="Group 6">
            <a:extLst>
              <a:ext uri="{FF2B5EF4-FFF2-40B4-BE49-F238E27FC236}">
                <a16:creationId xmlns:a16="http://schemas.microsoft.com/office/drawing/2014/main" id="{DFADC707-BD40-8CDD-FB3E-5DE1ACDA6E6F}"/>
              </a:ext>
            </a:extLst>
          </p:cNvPr>
          <p:cNvGrpSpPr/>
          <p:nvPr userDrawn="1"/>
        </p:nvGrpSpPr>
        <p:grpSpPr>
          <a:xfrm>
            <a:off x="-2" y="1184170"/>
            <a:ext cx="2436077" cy="713348"/>
            <a:chOff x="-2" y="1184170"/>
            <a:chExt cx="2436077" cy="713348"/>
          </a:xfrm>
        </p:grpSpPr>
        <p:sp>
          <p:nvSpPr>
            <p:cNvPr id="8" name="Freeform 7">
              <a:extLst>
                <a:ext uri="{FF2B5EF4-FFF2-40B4-BE49-F238E27FC236}">
                  <a16:creationId xmlns:a16="http://schemas.microsoft.com/office/drawing/2014/main" id="{94D5B4F4-DDC0-AFF3-9231-ED57C961ABA3}"/>
                </a:ext>
              </a:extLst>
            </p:cNvPr>
            <p:cNvSpPr/>
            <p:nvPr/>
          </p:nvSpPr>
          <p:spPr>
            <a:xfrm>
              <a:off x="617238" y="1364581"/>
              <a:ext cx="1818837" cy="532933"/>
            </a:xfrm>
            <a:custGeom>
              <a:avLst/>
              <a:gdLst>
                <a:gd name="connsiteX0" fmla="*/ 0 w 1438465"/>
                <a:gd name="connsiteY0" fmla="*/ 0 h 421481"/>
                <a:gd name="connsiteX1" fmla="*/ 0 w 1438465"/>
                <a:gd name="connsiteY1" fmla="*/ 173927 h 421481"/>
                <a:gd name="connsiteX2" fmla="*/ 4572 w 1438465"/>
                <a:gd name="connsiteY2" fmla="*/ 173831 h 421481"/>
                <a:gd name="connsiteX3" fmla="*/ 329375 w 1438465"/>
                <a:gd name="connsiteY3" fmla="*/ 421481 h 421481"/>
                <a:gd name="connsiteX4" fmla="*/ 1438466 w 1438465"/>
                <a:gd name="connsiteY4" fmla="*/ 421481 h 421481"/>
                <a:gd name="connsiteX5" fmla="*/ 492728 w 1438465"/>
                <a:gd name="connsiteY5" fmla="*/ 144113 h 421481"/>
                <a:gd name="connsiteX6" fmla="*/ 0 w 1438465"/>
                <a:gd name="connsiteY6" fmla="*/ 0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65" h="421481">
                  <a:moveTo>
                    <a:pt x="0" y="0"/>
                  </a:moveTo>
                  <a:lnTo>
                    <a:pt x="0" y="173927"/>
                  </a:lnTo>
                  <a:cubicBezTo>
                    <a:pt x="1524" y="173927"/>
                    <a:pt x="3048" y="173831"/>
                    <a:pt x="4572" y="173831"/>
                  </a:cubicBezTo>
                  <a:cubicBezTo>
                    <a:pt x="159734" y="173831"/>
                    <a:pt x="290227" y="278702"/>
                    <a:pt x="329375" y="421481"/>
                  </a:cubicBezTo>
                  <a:lnTo>
                    <a:pt x="1438466" y="421481"/>
                  </a:lnTo>
                  <a:lnTo>
                    <a:pt x="492728" y="144113"/>
                  </a:lnTo>
                  <a:lnTo>
                    <a:pt x="0" y="0"/>
                  </a:lnTo>
                  <a:close/>
                </a:path>
              </a:pathLst>
            </a:custGeom>
            <a:solidFill>
              <a:srgbClr val="FFCB7A"/>
            </a:solid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64CB649-C38B-A2E8-C18E-C62254F5BD6C}"/>
                </a:ext>
              </a:extLst>
            </p:cNvPr>
            <p:cNvSpPr/>
            <p:nvPr/>
          </p:nvSpPr>
          <p:spPr>
            <a:xfrm>
              <a:off x="-2" y="1184170"/>
              <a:ext cx="617239" cy="713347"/>
            </a:xfrm>
            <a:custGeom>
              <a:avLst/>
              <a:gdLst>
                <a:gd name="connsiteX0" fmla="*/ 488156 w 488156"/>
                <a:gd name="connsiteY0" fmla="*/ 316611 h 564165"/>
                <a:gd name="connsiteX1" fmla="*/ 488156 w 488156"/>
                <a:gd name="connsiteY1" fmla="*/ 142685 h 564165"/>
                <a:gd name="connsiteX2" fmla="*/ 0 w 488156"/>
                <a:gd name="connsiteY2" fmla="*/ 0 h 564165"/>
                <a:gd name="connsiteX3" fmla="*/ 0 w 488156"/>
                <a:gd name="connsiteY3" fmla="*/ 564166 h 564165"/>
                <a:gd name="connsiteX4" fmla="*/ 167926 w 488156"/>
                <a:gd name="connsiteY4" fmla="*/ 564166 h 564165"/>
                <a:gd name="connsiteX5" fmla="*/ 488156 w 488156"/>
                <a:gd name="connsiteY5" fmla="*/ 316611 h 56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156" h="564165">
                  <a:moveTo>
                    <a:pt x="488156" y="316611"/>
                  </a:moveTo>
                  <a:lnTo>
                    <a:pt x="488156" y="142685"/>
                  </a:lnTo>
                  <a:lnTo>
                    <a:pt x="0" y="0"/>
                  </a:lnTo>
                  <a:lnTo>
                    <a:pt x="0" y="564166"/>
                  </a:lnTo>
                  <a:lnTo>
                    <a:pt x="167926" y="564166"/>
                  </a:lnTo>
                  <a:cubicBezTo>
                    <a:pt x="206597" y="422815"/>
                    <a:pt x="334994" y="318611"/>
                    <a:pt x="488156" y="316611"/>
                  </a:cubicBezTo>
                  <a:close/>
                </a:path>
              </a:pathLst>
            </a:custGeom>
            <a:solidFill>
              <a:srgbClr val="FFF571"/>
            </a:solid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6615409-2602-D760-3E7C-B0B251BBFD99}"/>
                </a:ext>
              </a:extLst>
            </p:cNvPr>
            <p:cNvSpPr/>
            <p:nvPr/>
          </p:nvSpPr>
          <p:spPr>
            <a:xfrm>
              <a:off x="212208" y="1584382"/>
              <a:ext cx="821258" cy="313136"/>
            </a:xfrm>
            <a:custGeom>
              <a:avLst/>
              <a:gdLst>
                <a:gd name="connsiteX0" fmla="*/ 324802 w 649509"/>
                <a:gd name="connsiteY0" fmla="*/ 0 h 247650"/>
                <a:gd name="connsiteX1" fmla="*/ 320230 w 649509"/>
                <a:gd name="connsiteY1" fmla="*/ 95 h 247650"/>
                <a:gd name="connsiteX2" fmla="*/ 0 w 649509"/>
                <a:gd name="connsiteY2" fmla="*/ 247650 h 247650"/>
                <a:gd name="connsiteX3" fmla="*/ 320230 w 649509"/>
                <a:gd name="connsiteY3" fmla="*/ 247650 h 247650"/>
                <a:gd name="connsiteX4" fmla="*/ 649510 w 649509"/>
                <a:gd name="connsiteY4" fmla="*/ 247650 h 247650"/>
                <a:gd name="connsiteX5" fmla="*/ 324802 w 649509"/>
                <a:gd name="connsiteY5"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509" h="247650">
                  <a:moveTo>
                    <a:pt x="324802" y="0"/>
                  </a:moveTo>
                  <a:cubicBezTo>
                    <a:pt x="323279" y="0"/>
                    <a:pt x="321755" y="95"/>
                    <a:pt x="320230" y="95"/>
                  </a:cubicBezTo>
                  <a:cubicBezTo>
                    <a:pt x="167068" y="2096"/>
                    <a:pt x="38671" y="106299"/>
                    <a:pt x="0" y="247650"/>
                  </a:cubicBezTo>
                  <a:lnTo>
                    <a:pt x="320230" y="247650"/>
                  </a:lnTo>
                  <a:lnTo>
                    <a:pt x="649510" y="247650"/>
                  </a:lnTo>
                  <a:cubicBezTo>
                    <a:pt x="610457" y="104870"/>
                    <a:pt x="479965" y="0"/>
                    <a:pt x="324802" y="0"/>
                  </a:cubicBezTo>
                  <a:close/>
                </a:path>
              </a:pathLst>
            </a:custGeom>
            <a:solidFill>
              <a:srgbClr val="0171BB"/>
            </a:solidFill>
            <a:ln w="9525" cap="flat">
              <a:noFill/>
              <a:prstDash val="solid"/>
              <a:miter/>
            </a:ln>
          </p:spPr>
          <p:txBody>
            <a:bodyPr rtlCol="0" anchor="ctr"/>
            <a:lstStyle/>
            <a:p>
              <a:endParaRPr lang="en-US"/>
            </a:p>
          </p:txBody>
        </p:sp>
      </p:grpSp>
      <p:sp>
        <p:nvSpPr>
          <p:cNvPr id="11" name="TextBox 10">
            <a:extLst>
              <a:ext uri="{FF2B5EF4-FFF2-40B4-BE49-F238E27FC236}">
                <a16:creationId xmlns:a16="http://schemas.microsoft.com/office/drawing/2014/main" id="{AC6EF207-0057-A29A-27D2-CECD5409C37A}"/>
              </a:ext>
            </a:extLst>
          </p:cNvPr>
          <p:cNvSpPr txBox="1"/>
          <p:nvPr userDrawn="1"/>
        </p:nvSpPr>
        <p:spPr>
          <a:xfrm>
            <a:off x="0" y="9754163"/>
            <a:ext cx="7772400" cy="307777"/>
          </a:xfrm>
          <a:prstGeom prst="rect">
            <a:avLst/>
          </a:prstGeom>
          <a:noFill/>
          <a:ln>
            <a:noFill/>
          </a:ln>
        </p:spPr>
        <p:txBody>
          <a:bodyPr wrap="square" rtlCol="0">
            <a:spAutoFit/>
          </a:bodyPr>
          <a:lstStyle/>
          <a:p>
            <a:pPr algn="ctr"/>
            <a:r>
              <a:rPr lang="en-US" sz="600" spc="65" dirty="0">
                <a:solidFill>
                  <a:schemeClr val="bg1"/>
                </a:solidFill>
                <a:latin typeface="Muli" panose="02000503000000000000" pitchFamily="2" charset="77"/>
              </a:rPr>
              <a:t>“This School District does not discriminate on the basis of age, race, color, national or ethnic origin, sex or handicap in employment practices or in administration of any of its education programs and activities in accordance with applicable federal statutes and regulations. EOE” </a:t>
            </a:r>
            <a:r>
              <a:rPr lang="en-US" sz="800" spc="65" dirty="0">
                <a:solidFill>
                  <a:schemeClr val="bg1"/>
                </a:solidFill>
                <a:latin typeface="Muli" panose="02000503000000000000" pitchFamily="2" charset="77"/>
              </a:rPr>
              <a:t>ALL MENUS SUBJECT TO CHANGE</a:t>
            </a:r>
            <a:endParaRPr lang="en-US" sz="600" spc="65" dirty="0">
              <a:solidFill>
                <a:schemeClr val="bg1"/>
              </a:solidFill>
              <a:latin typeface="Muli" panose="02000503000000000000" pitchFamily="2" charset="77"/>
            </a:endParaRPr>
          </a:p>
        </p:txBody>
      </p:sp>
    </p:spTree>
    <p:extLst>
      <p:ext uri="{BB962C8B-B14F-4D97-AF65-F5344CB8AC3E}">
        <p14:creationId xmlns:p14="http://schemas.microsoft.com/office/powerpoint/2010/main" val="2390637198"/>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244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uly 2023">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F2F119C-3F66-48BA-50EA-75B0D0569D46}"/>
              </a:ext>
            </a:extLst>
          </p:cNvPr>
          <p:cNvSpPr txBox="1"/>
          <p:nvPr userDrawn="1"/>
        </p:nvSpPr>
        <p:spPr>
          <a:xfrm>
            <a:off x="4441372" y="275772"/>
            <a:ext cx="3164141" cy="800219"/>
          </a:xfrm>
          <a:prstGeom prst="rect">
            <a:avLst/>
          </a:prstGeom>
          <a:noFill/>
        </p:spPr>
        <p:txBody>
          <a:bodyPr wrap="square" lIns="0" tIns="0" rIns="0" bIns="0">
            <a:spAutoFit/>
          </a:bodyPr>
          <a:lstStyle/>
          <a:p>
            <a:pPr algn="r"/>
            <a:r>
              <a:rPr lang="en-US" sz="3200" b="1" dirty="0">
                <a:solidFill>
                  <a:schemeClr val="tx1"/>
                </a:solidFill>
                <a:latin typeface="Reckless Neue Medium" panose="00000600000000000000" pitchFamily="2" charset="0"/>
                <a:cs typeface="Arial Black" panose="020B0604020202020204" pitchFamily="34" charset="0"/>
              </a:rPr>
              <a:t>February 2026</a:t>
            </a:r>
          </a:p>
          <a:p>
            <a:pPr algn="r"/>
            <a:r>
              <a:rPr lang="en-US" sz="2000" b="0" i="0" dirty="0">
                <a:solidFill>
                  <a:schemeClr val="tx1"/>
                </a:solidFill>
                <a:latin typeface="Reckless Neue Medium" panose="00000600000000000000" pitchFamily="2" charset="0"/>
                <a:cs typeface="Arial Black" panose="020B0604020202020204" pitchFamily="34" charset="0"/>
              </a:rPr>
              <a:t>Monthly Menu</a:t>
            </a:r>
          </a:p>
        </p:txBody>
      </p:sp>
      <p:graphicFrame>
        <p:nvGraphicFramePr>
          <p:cNvPr id="7" name="Table 6">
            <a:extLst>
              <a:ext uri="{FF2B5EF4-FFF2-40B4-BE49-F238E27FC236}">
                <a16:creationId xmlns:a16="http://schemas.microsoft.com/office/drawing/2014/main" id="{582B8951-9E33-BD02-911C-01FF882B6AE2}"/>
              </a:ext>
            </a:extLst>
          </p:cNvPr>
          <p:cNvGraphicFramePr>
            <a:graphicFrameLocks noGrp="1"/>
          </p:cNvGraphicFramePr>
          <p:nvPr userDrawn="1">
            <p:extLst>
              <p:ext uri="{D42A27DB-BD31-4B8C-83A1-F6EECF244321}">
                <p14:modId xmlns:p14="http://schemas.microsoft.com/office/powerpoint/2010/main" val="601042600"/>
              </p:ext>
            </p:extLst>
          </p:nvPr>
        </p:nvGraphicFramePr>
        <p:xfrm>
          <a:off x="0" y="1872342"/>
          <a:ext cx="7772400" cy="6589483"/>
        </p:xfrm>
        <a:graphic>
          <a:graphicData uri="http://schemas.openxmlformats.org/drawingml/2006/table">
            <a:tbl>
              <a:tblPr/>
              <a:tblGrid>
                <a:gridCol w="1554480">
                  <a:extLst>
                    <a:ext uri="{9D8B030D-6E8A-4147-A177-3AD203B41FA5}">
                      <a16:colId xmlns:a16="http://schemas.microsoft.com/office/drawing/2014/main" val="979246837"/>
                    </a:ext>
                  </a:extLst>
                </a:gridCol>
                <a:gridCol w="1554480">
                  <a:extLst>
                    <a:ext uri="{9D8B030D-6E8A-4147-A177-3AD203B41FA5}">
                      <a16:colId xmlns:a16="http://schemas.microsoft.com/office/drawing/2014/main" val="3541447278"/>
                    </a:ext>
                  </a:extLst>
                </a:gridCol>
                <a:gridCol w="1554480">
                  <a:extLst>
                    <a:ext uri="{9D8B030D-6E8A-4147-A177-3AD203B41FA5}">
                      <a16:colId xmlns:a16="http://schemas.microsoft.com/office/drawing/2014/main" val="3150465296"/>
                    </a:ext>
                  </a:extLst>
                </a:gridCol>
                <a:gridCol w="1554480">
                  <a:extLst>
                    <a:ext uri="{9D8B030D-6E8A-4147-A177-3AD203B41FA5}">
                      <a16:colId xmlns:a16="http://schemas.microsoft.com/office/drawing/2014/main" val="929068952"/>
                    </a:ext>
                  </a:extLst>
                </a:gridCol>
                <a:gridCol w="1554480">
                  <a:extLst>
                    <a:ext uri="{9D8B030D-6E8A-4147-A177-3AD203B41FA5}">
                      <a16:colId xmlns:a16="http://schemas.microsoft.com/office/drawing/2014/main" val="1352824107"/>
                    </a:ext>
                  </a:extLst>
                </a:gridCol>
              </a:tblGrid>
              <a:tr h="363199">
                <a:tc>
                  <a:txBody>
                    <a:bodyPr/>
                    <a:lstStyle/>
                    <a:p>
                      <a:pPr algn="ctr" fontAlgn="ctr">
                        <a:buNone/>
                      </a:pPr>
                      <a:r>
                        <a:rPr lang="en-US" sz="1400" b="1" i="0" u="none" strike="noStrike">
                          <a:solidFill>
                            <a:srgbClr val="000000"/>
                          </a:solidFill>
                          <a:effectLst/>
                          <a:latin typeface="Reckless Neue Medium" panose="00000600000000000000" pitchFamily="2" charset="0"/>
                        </a:rPr>
                        <a:t>Monday</a:t>
                      </a:r>
                    </a:p>
                  </a:txBody>
                  <a:tcPr marL="6350" marR="6350" marT="6350" marB="0" anchor="ctr">
                    <a:lnL>
                      <a:noFill/>
                    </a:lnL>
                    <a:lnR>
                      <a:noFill/>
                    </a:lnR>
                    <a:lnT>
                      <a:noFill/>
                    </a:lnT>
                    <a:lnB>
                      <a:noFill/>
                    </a:lnB>
                    <a:noFill/>
                  </a:tcPr>
                </a:tc>
                <a:tc>
                  <a:txBody>
                    <a:bodyPr/>
                    <a:lstStyle/>
                    <a:p>
                      <a:pPr algn="ctr" fontAlgn="ctr">
                        <a:buNone/>
                      </a:pPr>
                      <a:r>
                        <a:rPr lang="en-US" sz="1400" b="1" i="0" u="none" strike="noStrike">
                          <a:solidFill>
                            <a:srgbClr val="000000"/>
                          </a:solidFill>
                          <a:effectLst/>
                          <a:latin typeface="Reckless Neue Medium" panose="00000600000000000000" pitchFamily="2" charset="0"/>
                        </a:rPr>
                        <a:t>Tuesday</a:t>
                      </a:r>
                    </a:p>
                  </a:txBody>
                  <a:tcPr marL="6350" marR="6350" marT="6350" marB="0" anchor="ctr">
                    <a:lnL>
                      <a:noFill/>
                    </a:lnL>
                    <a:lnR>
                      <a:noFill/>
                    </a:lnR>
                    <a:lnT>
                      <a:noFill/>
                    </a:lnT>
                    <a:lnB>
                      <a:noFill/>
                    </a:lnB>
                    <a:noFill/>
                  </a:tcPr>
                </a:tc>
                <a:tc>
                  <a:txBody>
                    <a:bodyPr/>
                    <a:lstStyle/>
                    <a:p>
                      <a:pPr algn="ctr" fontAlgn="ctr">
                        <a:buNone/>
                      </a:pPr>
                      <a:r>
                        <a:rPr lang="en-US" sz="1400" b="1" i="0" u="none" strike="noStrike">
                          <a:solidFill>
                            <a:srgbClr val="000000"/>
                          </a:solidFill>
                          <a:effectLst/>
                          <a:latin typeface="Reckless Neue Medium" panose="00000600000000000000" pitchFamily="2" charset="0"/>
                        </a:rPr>
                        <a:t>Wednesday</a:t>
                      </a:r>
                    </a:p>
                  </a:txBody>
                  <a:tcPr marL="6350" marR="6350" marT="6350" marB="0" anchor="ctr">
                    <a:lnL>
                      <a:noFill/>
                    </a:lnL>
                    <a:lnR>
                      <a:noFill/>
                    </a:lnR>
                    <a:lnT>
                      <a:noFill/>
                    </a:lnT>
                    <a:lnB>
                      <a:noFill/>
                    </a:lnB>
                    <a:noFill/>
                  </a:tcPr>
                </a:tc>
                <a:tc>
                  <a:txBody>
                    <a:bodyPr/>
                    <a:lstStyle/>
                    <a:p>
                      <a:pPr algn="ctr" fontAlgn="ctr">
                        <a:buNone/>
                      </a:pPr>
                      <a:r>
                        <a:rPr lang="en-US" sz="1400" b="1" i="0" u="none" strike="noStrike">
                          <a:solidFill>
                            <a:srgbClr val="000000"/>
                          </a:solidFill>
                          <a:effectLst/>
                          <a:latin typeface="Reckless Neue Medium" panose="00000600000000000000" pitchFamily="2" charset="0"/>
                        </a:rPr>
                        <a:t>Thursday</a:t>
                      </a:r>
                    </a:p>
                  </a:txBody>
                  <a:tcPr marL="6350" marR="6350" marT="6350" marB="0" anchor="ctr">
                    <a:lnL>
                      <a:noFill/>
                    </a:lnL>
                    <a:lnR>
                      <a:noFill/>
                    </a:lnR>
                    <a:lnT>
                      <a:noFill/>
                    </a:lnT>
                    <a:lnB>
                      <a:noFill/>
                    </a:lnB>
                    <a:noFill/>
                  </a:tcPr>
                </a:tc>
                <a:tc>
                  <a:txBody>
                    <a:bodyPr/>
                    <a:lstStyle/>
                    <a:p>
                      <a:pPr algn="ctr" fontAlgn="ctr">
                        <a:buNone/>
                      </a:pPr>
                      <a:r>
                        <a:rPr lang="en-US" sz="1400" b="1" i="0" u="none" strike="noStrike">
                          <a:solidFill>
                            <a:srgbClr val="000000"/>
                          </a:solidFill>
                          <a:effectLst/>
                          <a:latin typeface="Reckless Neue Medium" panose="00000600000000000000" pitchFamily="2" charset="0"/>
                        </a:rPr>
                        <a:t>Friday</a:t>
                      </a:r>
                    </a:p>
                  </a:txBody>
                  <a:tcPr marL="6350" marR="6350" marT="6350" marB="0" anchor="ctr">
                    <a:lnL>
                      <a:noFill/>
                    </a:lnL>
                    <a:lnR>
                      <a:noFill/>
                    </a:lnR>
                    <a:lnT>
                      <a:noFill/>
                    </a:lnT>
                    <a:lnB>
                      <a:noFill/>
                    </a:lnB>
                    <a:noFill/>
                  </a:tcPr>
                </a:tc>
                <a:extLst>
                  <a:ext uri="{0D108BD9-81ED-4DB2-BD59-A6C34878D82A}">
                    <a16:rowId xmlns:a16="http://schemas.microsoft.com/office/drawing/2014/main" val="1226182864"/>
                  </a:ext>
                </a:extLst>
              </a:tr>
              <a:tr h="1556571">
                <a:tc>
                  <a:txBody>
                    <a:bodyPr/>
                    <a:lstStyle/>
                    <a:p>
                      <a:pPr algn="r" fontAlgn="t">
                        <a:buNone/>
                      </a:pPr>
                      <a:r>
                        <a:rPr lang="en-US" sz="1600" b="1" i="0" u="none" strike="noStrike">
                          <a:solidFill>
                            <a:srgbClr val="808080"/>
                          </a:solidFill>
                          <a:effectLst/>
                          <a:latin typeface="Reckless Neue Medium" panose="00000600000000000000" pitchFamily="2" charset="0"/>
                        </a:rPr>
                        <a:t>2</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dirty="0">
                          <a:solidFill>
                            <a:srgbClr val="808080"/>
                          </a:solidFill>
                          <a:effectLst/>
                          <a:latin typeface="Reckless Neue Medium" panose="00000600000000000000" pitchFamily="2" charset="0"/>
                        </a:rPr>
                        <a:t>3</a:t>
                      </a:r>
                      <a:r>
                        <a:rPr lang="en-US" sz="1600" b="1" i="0" u="none" strike="noStrike" dirty="0">
                          <a:solidFill>
                            <a:srgbClr val="FFFFFF"/>
                          </a:solidFill>
                          <a:effectLst/>
                          <a:latin typeface="Reckless Neue Medium" panose="00000600000000000000" pitchFamily="2" charset="0"/>
                        </a:rPr>
                        <a:t>_</a:t>
                      </a:r>
                      <a:endParaRPr lang="en-US" sz="1600" b="1" i="0" u="none" strike="noStrike" dirty="0">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4</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5</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6</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6278721"/>
                  </a:ext>
                </a:extLst>
              </a:tr>
              <a:tr h="1556571">
                <a:tc>
                  <a:txBody>
                    <a:bodyPr/>
                    <a:lstStyle/>
                    <a:p>
                      <a:pPr algn="r" fontAlgn="t">
                        <a:buNone/>
                      </a:pPr>
                      <a:r>
                        <a:rPr lang="en-US" sz="1600" b="1" i="0" u="none" strike="noStrike">
                          <a:solidFill>
                            <a:srgbClr val="808080"/>
                          </a:solidFill>
                          <a:effectLst/>
                          <a:latin typeface="Reckless Neue Medium" panose="00000600000000000000" pitchFamily="2" charset="0"/>
                        </a:rPr>
                        <a:t>9</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10</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11</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12</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13</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1974765"/>
                  </a:ext>
                </a:extLst>
              </a:tr>
              <a:tr h="1556571">
                <a:tc>
                  <a:txBody>
                    <a:bodyPr/>
                    <a:lstStyle/>
                    <a:p>
                      <a:pPr algn="r" fontAlgn="t">
                        <a:buNone/>
                      </a:pPr>
                      <a:r>
                        <a:rPr lang="en-US" sz="1600" b="1" i="0" u="none" strike="noStrike">
                          <a:solidFill>
                            <a:srgbClr val="808080"/>
                          </a:solidFill>
                          <a:effectLst/>
                          <a:latin typeface="Reckless Neue Medium" panose="00000600000000000000" pitchFamily="2" charset="0"/>
                        </a:rPr>
                        <a:t>16</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17</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18</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19</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20</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8729158"/>
                  </a:ext>
                </a:extLst>
              </a:tr>
              <a:tr h="1556571">
                <a:tc>
                  <a:txBody>
                    <a:bodyPr/>
                    <a:lstStyle/>
                    <a:p>
                      <a:pPr algn="r" fontAlgn="t">
                        <a:buNone/>
                      </a:pPr>
                      <a:r>
                        <a:rPr lang="en-US" sz="1600" b="1" i="0" u="none" strike="noStrike">
                          <a:solidFill>
                            <a:srgbClr val="808080"/>
                          </a:solidFill>
                          <a:effectLst/>
                          <a:latin typeface="Reckless Neue Medium" panose="00000600000000000000" pitchFamily="2" charset="0"/>
                        </a:rPr>
                        <a:t>23</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24</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dirty="0">
                          <a:solidFill>
                            <a:srgbClr val="808080"/>
                          </a:solidFill>
                          <a:effectLst/>
                          <a:latin typeface="Reckless Neue Medium" panose="00000600000000000000" pitchFamily="2" charset="0"/>
                        </a:rPr>
                        <a:t>25</a:t>
                      </a:r>
                      <a:r>
                        <a:rPr lang="en-US" sz="1600" b="1" i="0" u="none" strike="noStrike" dirty="0">
                          <a:solidFill>
                            <a:srgbClr val="FFFFFF"/>
                          </a:solidFill>
                          <a:effectLst/>
                          <a:latin typeface="Reckless Neue Medium" panose="00000600000000000000" pitchFamily="2" charset="0"/>
                        </a:rPr>
                        <a:t>_</a:t>
                      </a:r>
                      <a:endParaRPr lang="en-US" sz="1600" b="1" i="0" u="none" strike="noStrike" dirty="0">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26</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dirty="0">
                          <a:solidFill>
                            <a:srgbClr val="808080"/>
                          </a:solidFill>
                          <a:effectLst/>
                          <a:latin typeface="Reckless Neue Medium" panose="00000600000000000000" pitchFamily="2" charset="0"/>
                        </a:rPr>
                        <a:t>27</a:t>
                      </a:r>
                      <a:r>
                        <a:rPr lang="en-US" sz="1600" b="1" i="0" u="none" strike="noStrike" dirty="0">
                          <a:solidFill>
                            <a:srgbClr val="FFFFFF"/>
                          </a:solidFill>
                          <a:effectLst/>
                          <a:latin typeface="Reckless Neue Medium" panose="00000600000000000000" pitchFamily="2" charset="0"/>
                        </a:rPr>
                        <a:t>_</a:t>
                      </a:r>
                      <a:endParaRPr lang="en-US" sz="1600" b="1" i="0" u="none" strike="noStrike" dirty="0">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251531"/>
                  </a:ext>
                </a:extLst>
              </a:tr>
            </a:tbl>
          </a:graphicData>
        </a:graphic>
      </p:graphicFrame>
    </p:spTree>
    <p:extLst>
      <p:ext uri="{BB962C8B-B14F-4D97-AF65-F5344CB8AC3E}">
        <p14:creationId xmlns:p14="http://schemas.microsoft.com/office/powerpoint/2010/main" val="1841117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FDA82E4-4C6C-C753-498B-90F6E5E69D66}"/>
              </a:ext>
            </a:extLst>
          </p:cNvPr>
          <p:cNvGraphicFramePr>
            <a:graphicFrameLocks noGrp="1"/>
          </p:cNvGraphicFramePr>
          <p:nvPr userDrawn="1">
            <p:extLst>
              <p:ext uri="{D42A27DB-BD31-4B8C-83A1-F6EECF244321}">
                <p14:modId xmlns:p14="http://schemas.microsoft.com/office/powerpoint/2010/main" val="233784910"/>
              </p:ext>
            </p:extLst>
          </p:nvPr>
        </p:nvGraphicFramePr>
        <p:xfrm>
          <a:off x="-1" y="1897518"/>
          <a:ext cx="7772400" cy="7891272"/>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514579320"/>
                    </a:ext>
                  </a:extLst>
                </a:gridCol>
                <a:gridCol w="1554480">
                  <a:extLst>
                    <a:ext uri="{9D8B030D-6E8A-4147-A177-3AD203B41FA5}">
                      <a16:colId xmlns:a16="http://schemas.microsoft.com/office/drawing/2014/main" val="2206927915"/>
                    </a:ext>
                  </a:extLst>
                </a:gridCol>
                <a:gridCol w="1554480">
                  <a:extLst>
                    <a:ext uri="{9D8B030D-6E8A-4147-A177-3AD203B41FA5}">
                      <a16:colId xmlns:a16="http://schemas.microsoft.com/office/drawing/2014/main" val="1585001750"/>
                    </a:ext>
                  </a:extLst>
                </a:gridCol>
                <a:gridCol w="1554480">
                  <a:extLst>
                    <a:ext uri="{9D8B030D-6E8A-4147-A177-3AD203B41FA5}">
                      <a16:colId xmlns:a16="http://schemas.microsoft.com/office/drawing/2014/main" val="2962782086"/>
                    </a:ext>
                  </a:extLst>
                </a:gridCol>
                <a:gridCol w="1554480">
                  <a:extLst>
                    <a:ext uri="{9D8B030D-6E8A-4147-A177-3AD203B41FA5}">
                      <a16:colId xmlns:a16="http://schemas.microsoft.com/office/drawing/2014/main" val="1197313246"/>
                    </a:ext>
                  </a:extLst>
                </a:gridCol>
              </a:tblGrid>
              <a:tr h="274320">
                <a:tc>
                  <a:txBody>
                    <a:bodyPr/>
                    <a:lstStyle/>
                    <a:p>
                      <a:pPr algn="ctr"/>
                      <a:r>
                        <a:rPr lang="en-US" sz="1000" b="1" i="0" spc="150" baseline="0" dirty="0">
                          <a:latin typeface="Arial" panose="020B0604020202020204" pitchFamily="34" charset="0"/>
                          <a:cs typeface="Arial" panose="020B0604020202020204" pitchFamily="34" charset="0"/>
                        </a:rPr>
                        <a:t>MONDAY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1BB"/>
                    </a:solidFill>
                  </a:tcPr>
                </a:tc>
                <a:tc>
                  <a:txBody>
                    <a:bodyPr/>
                    <a:lstStyle/>
                    <a:p>
                      <a:pPr algn="ctr"/>
                      <a:r>
                        <a:rPr lang="en-US" sz="1000" b="1" i="0" spc="150" baseline="0" dirty="0">
                          <a:latin typeface="Arial" panose="020B0604020202020204" pitchFamily="34" charset="0"/>
                          <a:cs typeface="Arial" panose="020B0604020202020204" pitchFamily="34" charset="0"/>
                        </a:rPr>
                        <a:t>TUESDAY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1BB"/>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WEDNESDAY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1BB"/>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THURSDAY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1BB"/>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FRIDAY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1BB"/>
                    </a:solidFill>
                  </a:tcPr>
                </a:tc>
                <a:extLst>
                  <a:ext uri="{0D108BD9-81ED-4DB2-BD59-A6C34878D82A}">
                    <a16:rowId xmlns:a16="http://schemas.microsoft.com/office/drawing/2014/main" val="3956696154"/>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05806598"/>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16604202"/>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790150923"/>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65545743"/>
                  </a:ext>
                </a:extLst>
              </a:tr>
              <a:tr h="1545336">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X</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80619521"/>
                  </a:ext>
                </a:extLst>
              </a:tr>
            </a:tbl>
          </a:graphicData>
        </a:graphic>
      </p:graphicFrame>
      <p:sp>
        <p:nvSpPr>
          <p:cNvPr id="6" name="TextBox 5">
            <a:extLst>
              <a:ext uri="{FF2B5EF4-FFF2-40B4-BE49-F238E27FC236}">
                <a16:creationId xmlns:a16="http://schemas.microsoft.com/office/drawing/2014/main" id="{64A98D2D-EA9F-8C62-F71F-3A5F7AA92689}"/>
              </a:ext>
            </a:extLst>
          </p:cNvPr>
          <p:cNvSpPr txBox="1"/>
          <p:nvPr userDrawn="1"/>
        </p:nvSpPr>
        <p:spPr>
          <a:xfrm>
            <a:off x="3140861" y="704088"/>
            <a:ext cx="4353019" cy="429768"/>
          </a:xfrm>
          <a:prstGeom prst="rect">
            <a:avLst/>
          </a:prstGeom>
          <a:noFill/>
        </p:spPr>
        <p:txBody>
          <a:bodyPr wrap="square" lIns="0" tIns="0" rIns="0" bIns="0">
            <a:spAutoFit/>
          </a:bodyPr>
          <a:lstStyle/>
          <a:p>
            <a:pPr algn="r"/>
            <a:r>
              <a:rPr lang="en-US" sz="2800" b="1" i="0" dirty="0">
                <a:solidFill>
                  <a:srgbClr val="0171BB"/>
                </a:solidFill>
                <a:latin typeface="Arial Black" panose="020B0604020202020204" pitchFamily="34" charset="0"/>
                <a:cs typeface="Arial Black" panose="020B0604020202020204" pitchFamily="34" charset="0"/>
              </a:rPr>
              <a:t>Month Year</a:t>
            </a:r>
          </a:p>
        </p:txBody>
      </p:sp>
      <p:sp>
        <p:nvSpPr>
          <p:cNvPr id="2" name="Rectangle 1">
            <a:extLst>
              <a:ext uri="{FF2B5EF4-FFF2-40B4-BE49-F238E27FC236}">
                <a16:creationId xmlns:a16="http://schemas.microsoft.com/office/drawing/2014/main" id="{1EBC0EFD-A1C4-179E-ECA6-5B0CE0ACE43D}"/>
              </a:ext>
            </a:extLst>
          </p:cNvPr>
          <p:cNvSpPr/>
          <p:nvPr userDrawn="1"/>
        </p:nvSpPr>
        <p:spPr>
          <a:xfrm>
            <a:off x="0" y="9784080"/>
            <a:ext cx="7772400" cy="274320"/>
          </a:xfrm>
          <a:prstGeom prst="rect">
            <a:avLst/>
          </a:prstGeom>
          <a:solidFill>
            <a:srgbClr val="50C2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4520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70F3DA-A8DA-57D0-02A7-D1F06C1839CA}"/>
              </a:ext>
            </a:extLst>
          </p:cNvPr>
          <p:cNvGrpSpPr/>
          <p:nvPr userDrawn="1"/>
        </p:nvGrpSpPr>
        <p:grpSpPr>
          <a:xfrm>
            <a:off x="57653" y="1155752"/>
            <a:ext cx="7666808" cy="8593518"/>
            <a:chOff x="57653" y="1155752"/>
            <a:chExt cx="7666808" cy="8593518"/>
          </a:xfrm>
        </p:grpSpPr>
        <p:grpSp>
          <p:nvGrpSpPr>
            <p:cNvPr id="4" name="Group 3">
              <a:extLst>
                <a:ext uri="{FF2B5EF4-FFF2-40B4-BE49-F238E27FC236}">
                  <a16:creationId xmlns:a16="http://schemas.microsoft.com/office/drawing/2014/main" id="{72BC2DEC-6076-AC1C-46D5-8E6E18AD9239}"/>
                </a:ext>
              </a:extLst>
            </p:cNvPr>
            <p:cNvGrpSpPr/>
            <p:nvPr/>
          </p:nvGrpSpPr>
          <p:grpSpPr>
            <a:xfrm>
              <a:off x="57653" y="2398385"/>
              <a:ext cx="7666808" cy="1246175"/>
              <a:chOff x="57653" y="2398385"/>
              <a:chExt cx="7666808" cy="1246175"/>
            </a:xfrm>
          </p:grpSpPr>
          <p:sp>
            <p:nvSpPr>
              <p:cNvPr id="33" name="TextBox 32">
                <a:extLst>
                  <a:ext uri="{FF2B5EF4-FFF2-40B4-BE49-F238E27FC236}">
                    <a16:creationId xmlns:a16="http://schemas.microsoft.com/office/drawing/2014/main" id="{6B1B8101-7C6D-DFE5-BF7F-7E1922F93068}"/>
                  </a:ext>
                </a:extLst>
              </p:cNvPr>
              <p:cNvSpPr txBox="1"/>
              <p:nvPr/>
            </p:nvSpPr>
            <p:spPr>
              <a:xfrm>
                <a:off x="6261421" y="2398385"/>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sp>
            <p:nvSpPr>
              <p:cNvPr id="34" name="TextBox 33">
                <a:extLst>
                  <a:ext uri="{FF2B5EF4-FFF2-40B4-BE49-F238E27FC236}">
                    <a16:creationId xmlns:a16="http://schemas.microsoft.com/office/drawing/2014/main" id="{D9EDE9E8-F028-7972-1254-F5B9E148F8D1}"/>
                  </a:ext>
                </a:extLst>
              </p:cNvPr>
              <p:cNvSpPr txBox="1"/>
              <p:nvPr/>
            </p:nvSpPr>
            <p:spPr>
              <a:xfrm>
                <a:off x="4728456" y="2398385"/>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sp>
            <p:nvSpPr>
              <p:cNvPr id="35" name="TextBox 34">
                <a:extLst>
                  <a:ext uri="{FF2B5EF4-FFF2-40B4-BE49-F238E27FC236}">
                    <a16:creationId xmlns:a16="http://schemas.microsoft.com/office/drawing/2014/main" id="{F01BBC89-2ED2-0A60-E497-4282B93888D8}"/>
                  </a:ext>
                </a:extLst>
              </p:cNvPr>
              <p:cNvSpPr txBox="1"/>
              <p:nvPr/>
            </p:nvSpPr>
            <p:spPr>
              <a:xfrm>
                <a:off x="3175321" y="2398385"/>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sp>
            <p:nvSpPr>
              <p:cNvPr id="36" name="TextBox 35">
                <a:extLst>
                  <a:ext uri="{FF2B5EF4-FFF2-40B4-BE49-F238E27FC236}">
                    <a16:creationId xmlns:a16="http://schemas.microsoft.com/office/drawing/2014/main" id="{0E3E029E-78BF-9578-1022-D9DE394C3C8E}"/>
                  </a:ext>
                </a:extLst>
              </p:cNvPr>
              <p:cNvSpPr txBox="1"/>
              <p:nvPr/>
            </p:nvSpPr>
            <p:spPr>
              <a:xfrm>
                <a:off x="1633904" y="2398385"/>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sp>
            <p:nvSpPr>
              <p:cNvPr id="37" name="TextBox 36">
                <a:extLst>
                  <a:ext uri="{FF2B5EF4-FFF2-40B4-BE49-F238E27FC236}">
                    <a16:creationId xmlns:a16="http://schemas.microsoft.com/office/drawing/2014/main" id="{1574D0D2-D8F0-D8EA-7075-2511367F6B1F}"/>
                  </a:ext>
                </a:extLst>
              </p:cNvPr>
              <p:cNvSpPr txBox="1"/>
              <p:nvPr/>
            </p:nvSpPr>
            <p:spPr>
              <a:xfrm>
                <a:off x="57653" y="2398385"/>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grpSp>
        <p:grpSp>
          <p:nvGrpSpPr>
            <p:cNvPr id="5" name="Group 4">
              <a:extLst>
                <a:ext uri="{FF2B5EF4-FFF2-40B4-BE49-F238E27FC236}">
                  <a16:creationId xmlns:a16="http://schemas.microsoft.com/office/drawing/2014/main" id="{2905E1A1-BB47-9FEF-E754-478AB46B1D2A}"/>
                </a:ext>
              </a:extLst>
            </p:cNvPr>
            <p:cNvGrpSpPr/>
            <p:nvPr/>
          </p:nvGrpSpPr>
          <p:grpSpPr>
            <a:xfrm>
              <a:off x="57653" y="3913676"/>
              <a:ext cx="7666808" cy="1246175"/>
              <a:chOff x="57653" y="3913676"/>
              <a:chExt cx="7666808" cy="1246175"/>
            </a:xfrm>
          </p:grpSpPr>
          <p:sp>
            <p:nvSpPr>
              <p:cNvPr id="28" name="TextBox 27">
                <a:extLst>
                  <a:ext uri="{FF2B5EF4-FFF2-40B4-BE49-F238E27FC236}">
                    <a16:creationId xmlns:a16="http://schemas.microsoft.com/office/drawing/2014/main" id="{207BE55C-F98C-ED7D-4761-0553BEF32C1B}"/>
                  </a:ext>
                </a:extLst>
              </p:cNvPr>
              <p:cNvSpPr txBox="1"/>
              <p:nvPr/>
            </p:nvSpPr>
            <p:spPr>
              <a:xfrm>
                <a:off x="6261421" y="3913676"/>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sp>
            <p:nvSpPr>
              <p:cNvPr id="29" name="TextBox 28">
                <a:extLst>
                  <a:ext uri="{FF2B5EF4-FFF2-40B4-BE49-F238E27FC236}">
                    <a16:creationId xmlns:a16="http://schemas.microsoft.com/office/drawing/2014/main" id="{CC2CC813-CA90-AD2A-2662-16C9458A003B}"/>
                  </a:ext>
                </a:extLst>
              </p:cNvPr>
              <p:cNvSpPr txBox="1"/>
              <p:nvPr/>
            </p:nvSpPr>
            <p:spPr>
              <a:xfrm>
                <a:off x="4728456" y="3913676"/>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sp>
            <p:nvSpPr>
              <p:cNvPr id="30" name="TextBox 29">
                <a:extLst>
                  <a:ext uri="{FF2B5EF4-FFF2-40B4-BE49-F238E27FC236}">
                    <a16:creationId xmlns:a16="http://schemas.microsoft.com/office/drawing/2014/main" id="{2267B8FC-9698-DCAD-0F1E-A0D5F8804409}"/>
                  </a:ext>
                </a:extLst>
              </p:cNvPr>
              <p:cNvSpPr txBox="1"/>
              <p:nvPr/>
            </p:nvSpPr>
            <p:spPr>
              <a:xfrm>
                <a:off x="3175321" y="3913676"/>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sp>
            <p:nvSpPr>
              <p:cNvPr id="31" name="TextBox 30">
                <a:extLst>
                  <a:ext uri="{FF2B5EF4-FFF2-40B4-BE49-F238E27FC236}">
                    <a16:creationId xmlns:a16="http://schemas.microsoft.com/office/drawing/2014/main" id="{89848ABF-C33F-92CA-9F5E-F5ABEF791DE3}"/>
                  </a:ext>
                </a:extLst>
              </p:cNvPr>
              <p:cNvSpPr txBox="1"/>
              <p:nvPr/>
            </p:nvSpPr>
            <p:spPr>
              <a:xfrm>
                <a:off x="1633904" y="3913676"/>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sp>
            <p:nvSpPr>
              <p:cNvPr id="32" name="TextBox 31">
                <a:extLst>
                  <a:ext uri="{FF2B5EF4-FFF2-40B4-BE49-F238E27FC236}">
                    <a16:creationId xmlns:a16="http://schemas.microsoft.com/office/drawing/2014/main" id="{AA7302AD-4144-1ED7-8E81-36B845272B9C}"/>
                  </a:ext>
                </a:extLst>
              </p:cNvPr>
              <p:cNvSpPr txBox="1"/>
              <p:nvPr/>
            </p:nvSpPr>
            <p:spPr>
              <a:xfrm>
                <a:off x="57653" y="3913676"/>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grpSp>
        <p:grpSp>
          <p:nvGrpSpPr>
            <p:cNvPr id="6" name="Group 5">
              <a:extLst>
                <a:ext uri="{FF2B5EF4-FFF2-40B4-BE49-F238E27FC236}">
                  <a16:creationId xmlns:a16="http://schemas.microsoft.com/office/drawing/2014/main" id="{781D6886-F5F6-0970-D1A2-31ABE5314693}"/>
                </a:ext>
              </a:extLst>
            </p:cNvPr>
            <p:cNvGrpSpPr/>
            <p:nvPr/>
          </p:nvGrpSpPr>
          <p:grpSpPr>
            <a:xfrm>
              <a:off x="57653" y="5455094"/>
              <a:ext cx="7666808" cy="1246175"/>
              <a:chOff x="57653" y="5455094"/>
              <a:chExt cx="7666808" cy="1246175"/>
            </a:xfrm>
          </p:grpSpPr>
          <p:sp>
            <p:nvSpPr>
              <p:cNvPr id="23" name="TextBox 22">
                <a:extLst>
                  <a:ext uri="{FF2B5EF4-FFF2-40B4-BE49-F238E27FC236}">
                    <a16:creationId xmlns:a16="http://schemas.microsoft.com/office/drawing/2014/main" id="{2739E6EC-F7F5-0B4C-2385-B0C6A1D5E1D7}"/>
                  </a:ext>
                </a:extLst>
              </p:cNvPr>
              <p:cNvSpPr txBox="1"/>
              <p:nvPr/>
            </p:nvSpPr>
            <p:spPr>
              <a:xfrm>
                <a:off x="6261421" y="5455094"/>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sp>
            <p:nvSpPr>
              <p:cNvPr id="24" name="TextBox 23">
                <a:extLst>
                  <a:ext uri="{FF2B5EF4-FFF2-40B4-BE49-F238E27FC236}">
                    <a16:creationId xmlns:a16="http://schemas.microsoft.com/office/drawing/2014/main" id="{A18A9C00-EE87-0639-6D13-2155AF53D5CC}"/>
                  </a:ext>
                </a:extLst>
              </p:cNvPr>
              <p:cNvSpPr txBox="1"/>
              <p:nvPr/>
            </p:nvSpPr>
            <p:spPr>
              <a:xfrm>
                <a:off x="4728456" y="5455094"/>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sp>
            <p:nvSpPr>
              <p:cNvPr id="25" name="TextBox 24">
                <a:extLst>
                  <a:ext uri="{FF2B5EF4-FFF2-40B4-BE49-F238E27FC236}">
                    <a16:creationId xmlns:a16="http://schemas.microsoft.com/office/drawing/2014/main" id="{95508816-A730-BEF3-F05E-2A2CD7D86A24}"/>
                  </a:ext>
                </a:extLst>
              </p:cNvPr>
              <p:cNvSpPr txBox="1"/>
              <p:nvPr/>
            </p:nvSpPr>
            <p:spPr>
              <a:xfrm>
                <a:off x="3175321" y="5455094"/>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sp>
            <p:nvSpPr>
              <p:cNvPr id="26" name="TextBox 25">
                <a:extLst>
                  <a:ext uri="{FF2B5EF4-FFF2-40B4-BE49-F238E27FC236}">
                    <a16:creationId xmlns:a16="http://schemas.microsoft.com/office/drawing/2014/main" id="{59248E8C-A71C-AB0C-F06F-12836343EBEB}"/>
                  </a:ext>
                </a:extLst>
              </p:cNvPr>
              <p:cNvSpPr txBox="1"/>
              <p:nvPr/>
            </p:nvSpPr>
            <p:spPr>
              <a:xfrm>
                <a:off x="1633904" y="5455094"/>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sp>
            <p:nvSpPr>
              <p:cNvPr id="27" name="TextBox 26">
                <a:extLst>
                  <a:ext uri="{FF2B5EF4-FFF2-40B4-BE49-F238E27FC236}">
                    <a16:creationId xmlns:a16="http://schemas.microsoft.com/office/drawing/2014/main" id="{10AA0DFE-EC6A-FC29-D3A8-71FFC8DD031F}"/>
                  </a:ext>
                </a:extLst>
              </p:cNvPr>
              <p:cNvSpPr txBox="1"/>
              <p:nvPr/>
            </p:nvSpPr>
            <p:spPr>
              <a:xfrm>
                <a:off x="57653" y="5455094"/>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grpSp>
        <p:grpSp>
          <p:nvGrpSpPr>
            <p:cNvPr id="7" name="Group 6">
              <a:extLst>
                <a:ext uri="{FF2B5EF4-FFF2-40B4-BE49-F238E27FC236}">
                  <a16:creationId xmlns:a16="http://schemas.microsoft.com/office/drawing/2014/main" id="{E1454808-BFD3-24D1-B81F-349911098CA2}"/>
                </a:ext>
              </a:extLst>
            </p:cNvPr>
            <p:cNvGrpSpPr/>
            <p:nvPr/>
          </p:nvGrpSpPr>
          <p:grpSpPr>
            <a:xfrm>
              <a:off x="57653" y="6970386"/>
              <a:ext cx="7666808" cy="1246175"/>
              <a:chOff x="57653" y="6970386"/>
              <a:chExt cx="7666808" cy="1246175"/>
            </a:xfrm>
          </p:grpSpPr>
          <p:sp>
            <p:nvSpPr>
              <p:cNvPr id="18" name="TextBox 17">
                <a:extLst>
                  <a:ext uri="{FF2B5EF4-FFF2-40B4-BE49-F238E27FC236}">
                    <a16:creationId xmlns:a16="http://schemas.microsoft.com/office/drawing/2014/main" id="{A4E1C297-528F-1728-FE25-B61244B8B67A}"/>
                  </a:ext>
                </a:extLst>
              </p:cNvPr>
              <p:cNvSpPr txBox="1"/>
              <p:nvPr/>
            </p:nvSpPr>
            <p:spPr>
              <a:xfrm>
                <a:off x="6261421" y="6970386"/>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sp>
            <p:nvSpPr>
              <p:cNvPr id="19" name="TextBox 18">
                <a:extLst>
                  <a:ext uri="{FF2B5EF4-FFF2-40B4-BE49-F238E27FC236}">
                    <a16:creationId xmlns:a16="http://schemas.microsoft.com/office/drawing/2014/main" id="{29D15E10-A4AE-A1C3-6F61-2E43AC738E5F}"/>
                  </a:ext>
                </a:extLst>
              </p:cNvPr>
              <p:cNvSpPr txBox="1"/>
              <p:nvPr/>
            </p:nvSpPr>
            <p:spPr>
              <a:xfrm>
                <a:off x="4728456" y="6970386"/>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sp>
            <p:nvSpPr>
              <p:cNvPr id="20" name="TextBox 19">
                <a:extLst>
                  <a:ext uri="{FF2B5EF4-FFF2-40B4-BE49-F238E27FC236}">
                    <a16:creationId xmlns:a16="http://schemas.microsoft.com/office/drawing/2014/main" id="{D987BBEE-A3C1-CEEE-65A5-8820AA1EE32D}"/>
                  </a:ext>
                </a:extLst>
              </p:cNvPr>
              <p:cNvSpPr txBox="1"/>
              <p:nvPr/>
            </p:nvSpPr>
            <p:spPr>
              <a:xfrm>
                <a:off x="3175321" y="6970386"/>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sp>
            <p:nvSpPr>
              <p:cNvPr id="21" name="TextBox 20">
                <a:extLst>
                  <a:ext uri="{FF2B5EF4-FFF2-40B4-BE49-F238E27FC236}">
                    <a16:creationId xmlns:a16="http://schemas.microsoft.com/office/drawing/2014/main" id="{BF26B2B6-BAAC-B37A-CADE-E1548EA81596}"/>
                  </a:ext>
                </a:extLst>
              </p:cNvPr>
              <p:cNvSpPr txBox="1"/>
              <p:nvPr/>
            </p:nvSpPr>
            <p:spPr>
              <a:xfrm>
                <a:off x="1633904" y="6970386"/>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sp>
            <p:nvSpPr>
              <p:cNvPr id="22" name="TextBox 21">
                <a:extLst>
                  <a:ext uri="{FF2B5EF4-FFF2-40B4-BE49-F238E27FC236}">
                    <a16:creationId xmlns:a16="http://schemas.microsoft.com/office/drawing/2014/main" id="{813EB522-EF77-0CCF-47ED-59B8D0983918}"/>
                  </a:ext>
                </a:extLst>
              </p:cNvPr>
              <p:cNvSpPr txBox="1"/>
              <p:nvPr/>
            </p:nvSpPr>
            <p:spPr>
              <a:xfrm>
                <a:off x="57653" y="6970386"/>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grpSp>
        <p:sp>
          <p:nvSpPr>
            <p:cNvPr id="8" name="TextBox 7">
              <a:extLst>
                <a:ext uri="{FF2B5EF4-FFF2-40B4-BE49-F238E27FC236}">
                  <a16:creationId xmlns:a16="http://schemas.microsoft.com/office/drawing/2014/main" id="{F3C1411E-5B68-7DF5-4783-E6E272AA0ECC}"/>
                </a:ext>
              </a:extLst>
            </p:cNvPr>
            <p:cNvSpPr txBox="1"/>
            <p:nvPr/>
          </p:nvSpPr>
          <p:spPr>
            <a:xfrm>
              <a:off x="3906841" y="1155752"/>
              <a:ext cx="3607679" cy="646331"/>
            </a:xfrm>
            <a:prstGeom prst="rect">
              <a:avLst/>
            </a:prstGeom>
            <a:noFill/>
          </p:spPr>
          <p:txBody>
            <a:bodyPr wrap="square">
              <a:spAutoFit/>
            </a:bodyPr>
            <a:lstStyle/>
            <a:p>
              <a:r>
                <a:rPr lang="en-US" sz="900" dirty="0">
                  <a:solidFill>
                    <a:schemeClr val="tx1">
                      <a:lumMod val="65000"/>
                      <a:lumOff val="35000"/>
                    </a:schemeClr>
                  </a:solidFill>
                  <a:latin typeface="Arial" panose="020B0604020202020204" pitchFamily="34" charset="0"/>
                </a:rPr>
                <a:t>Lorem ipsum dolor sit </a:t>
              </a:r>
              <a:r>
                <a:rPr lang="en-US" sz="900" dirty="0" err="1">
                  <a:solidFill>
                    <a:schemeClr val="tx1">
                      <a:lumMod val="65000"/>
                      <a:lumOff val="35000"/>
                    </a:schemeClr>
                  </a:solidFill>
                  <a:latin typeface="Arial" panose="020B0604020202020204" pitchFamily="34" charset="0"/>
                </a:rPr>
                <a:t>amet</a:t>
              </a:r>
              <a:r>
                <a:rPr lang="en-US" sz="900" dirty="0">
                  <a:solidFill>
                    <a:schemeClr val="tx1">
                      <a:lumMod val="65000"/>
                      <a:lumOff val="35000"/>
                    </a:schemeClr>
                  </a:solidFill>
                  <a:latin typeface="Arial" panose="020B0604020202020204" pitchFamily="34" charset="0"/>
                </a:rPr>
                <a:t>, </a:t>
              </a:r>
              <a:r>
                <a:rPr lang="en-US" sz="900" dirty="0" err="1">
                  <a:solidFill>
                    <a:schemeClr val="tx1">
                      <a:lumMod val="65000"/>
                      <a:lumOff val="35000"/>
                    </a:schemeClr>
                  </a:solidFill>
                  <a:latin typeface="Arial" panose="020B0604020202020204" pitchFamily="34" charset="0"/>
                </a:rPr>
                <a:t>consectetuer</a:t>
              </a:r>
              <a:r>
                <a:rPr lang="en-US" sz="900" dirty="0">
                  <a:solidFill>
                    <a:schemeClr val="tx1">
                      <a:lumMod val="65000"/>
                      <a:lumOff val="35000"/>
                    </a:schemeClr>
                  </a:solidFill>
                  <a:latin typeface="Arial" panose="020B0604020202020204" pitchFamily="34" charset="0"/>
                </a:rPr>
                <a:t> </a:t>
              </a:r>
              <a:r>
                <a:rPr lang="en-US" sz="900" dirty="0" err="1">
                  <a:solidFill>
                    <a:schemeClr val="tx1">
                      <a:lumMod val="65000"/>
                      <a:lumOff val="35000"/>
                    </a:schemeClr>
                  </a:solidFill>
                  <a:latin typeface="Arial" panose="020B0604020202020204" pitchFamily="34" charset="0"/>
                </a:rPr>
                <a:t>adipiscing</a:t>
              </a:r>
              <a:r>
                <a:rPr lang="en-US" sz="900" dirty="0">
                  <a:solidFill>
                    <a:schemeClr val="tx1">
                      <a:lumMod val="65000"/>
                      <a:lumOff val="35000"/>
                    </a:schemeClr>
                  </a:solidFill>
                  <a:latin typeface="Arial" panose="020B0604020202020204" pitchFamily="34" charset="0"/>
                </a:rPr>
                <a:t> </a:t>
              </a:r>
              <a:r>
                <a:rPr lang="en-US" sz="900" dirty="0" err="1">
                  <a:solidFill>
                    <a:schemeClr val="tx1">
                      <a:lumMod val="65000"/>
                      <a:lumOff val="35000"/>
                    </a:schemeClr>
                  </a:solidFill>
                  <a:latin typeface="Arial" panose="020B0604020202020204" pitchFamily="34" charset="0"/>
                </a:rPr>
                <a:t>elit</a:t>
              </a:r>
              <a:r>
                <a:rPr lang="en-US" sz="900" dirty="0">
                  <a:solidFill>
                    <a:schemeClr val="tx1">
                      <a:lumMod val="65000"/>
                      <a:lumOff val="35000"/>
                    </a:schemeClr>
                  </a:solidFill>
                  <a:latin typeface="Arial" panose="020B0604020202020204" pitchFamily="34" charset="0"/>
                </a:rPr>
                <a:t>, sed diam </a:t>
              </a:r>
              <a:r>
                <a:rPr lang="en-US" sz="900" dirty="0" err="1">
                  <a:solidFill>
                    <a:schemeClr val="tx1">
                      <a:lumMod val="65000"/>
                      <a:lumOff val="35000"/>
                    </a:schemeClr>
                  </a:solidFill>
                  <a:latin typeface="Arial" panose="020B0604020202020204" pitchFamily="34" charset="0"/>
                </a:rPr>
                <a:t>nonummy</a:t>
              </a:r>
              <a:r>
                <a:rPr lang="en-US" sz="900" dirty="0">
                  <a:solidFill>
                    <a:schemeClr val="tx1">
                      <a:lumMod val="65000"/>
                      <a:lumOff val="35000"/>
                    </a:schemeClr>
                  </a:solidFill>
                  <a:latin typeface="Arial" panose="020B0604020202020204" pitchFamily="34" charset="0"/>
                </a:rPr>
                <a:t> </a:t>
              </a:r>
              <a:r>
                <a:rPr lang="en-US" sz="900" dirty="0" err="1">
                  <a:solidFill>
                    <a:schemeClr val="tx1">
                      <a:lumMod val="65000"/>
                      <a:lumOff val="35000"/>
                    </a:schemeClr>
                  </a:solidFill>
                  <a:latin typeface="Arial" panose="020B0604020202020204" pitchFamily="34" charset="0"/>
                </a:rPr>
                <a:t>nibh</a:t>
              </a:r>
              <a:r>
                <a:rPr lang="en-US" sz="900" dirty="0">
                  <a:solidFill>
                    <a:schemeClr val="tx1">
                      <a:lumMod val="65000"/>
                      <a:lumOff val="35000"/>
                    </a:schemeClr>
                  </a:solidFill>
                  <a:latin typeface="Arial" panose="020B0604020202020204" pitchFamily="34" charset="0"/>
                </a:rPr>
                <a:t> </a:t>
              </a:r>
              <a:r>
                <a:rPr lang="en-US" sz="900" dirty="0" err="1">
                  <a:solidFill>
                    <a:schemeClr val="tx1">
                      <a:lumMod val="65000"/>
                      <a:lumOff val="35000"/>
                    </a:schemeClr>
                  </a:solidFill>
                  <a:latin typeface="Arial" panose="020B0604020202020204" pitchFamily="34" charset="0"/>
                </a:rPr>
                <a:t>euismod</a:t>
              </a:r>
              <a:r>
                <a:rPr lang="en-US" sz="900" dirty="0">
                  <a:solidFill>
                    <a:schemeClr val="tx1">
                      <a:lumMod val="65000"/>
                      <a:lumOff val="35000"/>
                    </a:schemeClr>
                  </a:solidFill>
                  <a:latin typeface="Arial" panose="020B0604020202020204" pitchFamily="34" charset="0"/>
                </a:rPr>
                <a:t> </a:t>
              </a:r>
              <a:r>
                <a:rPr lang="en-US" sz="900" dirty="0" err="1">
                  <a:solidFill>
                    <a:schemeClr val="tx1">
                      <a:lumMod val="65000"/>
                      <a:lumOff val="35000"/>
                    </a:schemeClr>
                  </a:solidFill>
                  <a:latin typeface="Arial" panose="020B0604020202020204" pitchFamily="34" charset="0"/>
                </a:rPr>
                <a:t>tincidunt</a:t>
              </a:r>
              <a:r>
                <a:rPr lang="en-US" sz="900" dirty="0">
                  <a:solidFill>
                    <a:schemeClr val="tx1">
                      <a:lumMod val="65000"/>
                      <a:lumOff val="35000"/>
                    </a:schemeClr>
                  </a:solidFill>
                  <a:latin typeface="Arial" panose="020B0604020202020204" pitchFamily="34" charset="0"/>
                </a:rPr>
                <a:t> </a:t>
              </a:r>
              <a:r>
                <a:rPr lang="en-US" sz="900" dirty="0" err="1">
                  <a:solidFill>
                    <a:schemeClr val="tx1">
                      <a:lumMod val="65000"/>
                      <a:lumOff val="35000"/>
                    </a:schemeClr>
                  </a:solidFill>
                  <a:latin typeface="Arial" panose="020B0604020202020204" pitchFamily="34" charset="0"/>
                </a:rPr>
                <a:t>ut</a:t>
              </a:r>
              <a:r>
                <a:rPr lang="en-US" sz="900" dirty="0">
                  <a:solidFill>
                    <a:schemeClr val="tx1">
                      <a:lumMod val="65000"/>
                      <a:lumOff val="35000"/>
                    </a:schemeClr>
                  </a:solidFill>
                  <a:latin typeface="Arial" panose="020B0604020202020204" pitchFamily="34" charset="0"/>
                </a:rPr>
                <a:t> </a:t>
              </a:r>
              <a:r>
                <a:rPr lang="en-US" sz="900" dirty="0" err="1">
                  <a:solidFill>
                    <a:schemeClr val="tx1">
                      <a:lumMod val="65000"/>
                      <a:lumOff val="35000"/>
                    </a:schemeClr>
                  </a:solidFill>
                  <a:latin typeface="Arial" panose="020B0604020202020204" pitchFamily="34" charset="0"/>
                </a:rPr>
                <a:t>laoreet</a:t>
              </a:r>
              <a:r>
                <a:rPr lang="en-US" sz="900" dirty="0">
                  <a:solidFill>
                    <a:schemeClr val="tx1">
                      <a:lumMod val="65000"/>
                      <a:lumOff val="35000"/>
                    </a:schemeClr>
                  </a:solidFill>
                  <a:latin typeface="Arial" panose="020B0604020202020204" pitchFamily="34" charset="0"/>
                </a:rPr>
                <a:t> dolore magna </a:t>
              </a:r>
              <a:r>
                <a:rPr lang="en-US" sz="900" dirty="0" err="1">
                  <a:solidFill>
                    <a:schemeClr val="tx1">
                      <a:lumMod val="65000"/>
                      <a:lumOff val="35000"/>
                    </a:schemeClr>
                  </a:solidFill>
                  <a:latin typeface="Arial" panose="020B0604020202020204" pitchFamily="34" charset="0"/>
                </a:rPr>
                <a:t>aliquam</a:t>
              </a:r>
              <a:r>
                <a:rPr lang="en-US" sz="900" dirty="0">
                  <a:solidFill>
                    <a:schemeClr val="tx1">
                      <a:lumMod val="65000"/>
                      <a:lumOff val="35000"/>
                    </a:schemeClr>
                  </a:solidFill>
                  <a:latin typeface="Arial" panose="020B0604020202020204" pitchFamily="34" charset="0"/>
                </a:rPr>
                <a:t> </a:t>
              </a:r>
              <a:r>
                <a:rPr lang="en-US" sz="900" dirty="0" err="1">
                  <a:solidFill>
                    <a:schemeClr val="tx1">
                      <a:lumMod val="65000"/>
                      <a:lumOff val="35000"/>
                    </a:schemeClr>
                  </a:solidFill>
                  <a:latin typeface="Arial" panose="020B0604020202020204" pitchFamily="34" charset="0"/>
                </a:rPr>
                <a:t>erat</a:t>
              </a:r>
              <a:r>
                <a:rPr lang="en-US" sz="900" dirty="0">
                  <a:solidFill>
                    <a:schemeClr val="tx1">
                      <a:lumMod val="65000"/>
                      <a:lumOff val="35000"/>
                    </a:schemeClr>
                  </a:solidFill>
                  <a:latin typeface="Arial" panose="020B0604020202020204" pitchFamily="34" charset="0"/>
                </a:rPr>
                <a:t> </a:t>
              </a:r>
              <a:r>
                <a:rPr lang="en-US" sz="900" dirty="0" err="1">
                  <a:solidFill>
                    <a:schemeClr val="tx1">
                      <a:lumMod val="65000"/>
                      <a:lumOff val="35000"/>
                    </a:schemeClr>
                  </a:solidFill>
                  <a:latin typeface="Arial" panose="020B0604020202020204" pitchFamily="34" charset="0"/>
                </a:rPr>
                <a:t>volutpat</a:t>
              </a:r>
              <a:r>
                <a:rPr lang="en-US" sz="900" dirty="0">
                  <a:solidFill>
                    <a:schemeClr val="tx1">
                      <a:lumMod val="65000"/>
                      <a:lumOff val="35000"/>
                    </a:schemeClr>
                  </a:solidFill>
                  <a:latin typeface="Arial" panose="020B0604020202020204" pitchFamily="34" charset="0"/>
                </a:rPr>
                <a:t>. Ut </a:t>
              </a:r>
              <a:r>
                <a:rPr lang="en-US" sz="900" dirty="0" err="1">
                  <a:solidFill>
                    <a:schemeClr val="tx1">
                      <a:lumMod val="65000"/>
                      <a:lumOff val="35000"/>
                    </a:schemeClr>
                  </a:solidFill>
                  <a:latin typeface="Arial" panose="020B0604020202020204" pitchFamily="34" charset="0"/>
                </a:rPr>
                <a:t>wisi</a:t>
              </a:r>
              <a:r>
                <a:rPr lang="en-US" sz="900" dirty="0">
                  <a:solidFill>
                    <a:schemeClr val="tx1">
                      <a:lumMod val="65000"/>
                      <a:lumOff val="35000"/>
                    </a:schemeClr>
                  </a:solidFill>
                  <a:latin typeface="Arial" panose="020B0604020202020204" pitchFamily="34" charset="0"/>
                </a:rPr>
                <a:t> </a:t>
              </a:r>
              <a:r>
                <a:rPr lang="en-US" sz="900" dirty="0" err="1">
                  <a:solidFill>
                    <a:schemeClr val="tx1">
                      <a:lumMod val="65000"/>
                      <a:lumOff val="35000"/>
                    </a:schemeClr>
                  </a:solidFill>
                  <a:latin typeface="Arial" panose="020B0604020202020204" pitchFamily="34" charset="0"/>
                </a:rPr>
                <a:t>enim</a:t>
              </a:r>
              <a:r>
                <a:rPr lang="en-US" sz="900" dirty="0">
                  <a:solidFill>
                    <a:schemeClr val="tx1">
                      <a:lumMod val="65000"/>
                      <a:lumOff val="35000"/>
                    </a:schemeClr>
                  </a:solidFill>
                  <a:latin typeface="Arial" panose="020B0604020202020204" pitchFamily="34" charset="0"/>
                </a:rPr>
                <a:t> ad minim </a:t>
              </a:r>
              <a:r>
                <a:rPr lang="en-US" sz="900" dirty="0" err="1">
                  <a:solidFill>
                    <a:schemeClr val="tx1">
                      <a:lumMod val="65000"/>
                      <a:lumOff val="35000"/>
                    </a:schemeClr>
                  </a:solidFill>
                  <a:latin typeface="Arial" panose="020B0604020202020204" pitchFamily="34" charset="0"/>
                </a:rPr>
                <a:t>veniam</a:t>
              </a:r>
              <a:r>
                <a:rPr lang="en-US" sz="900" dirty="0">
                  <a:solidFill>
                    <a:schemeClr val="tx1">
                      <a:lumMod val="65000"/>
                      <a:lumOff val="35000"/>
                    </a:schemeClr>
                  </a:solidFill>
                  <a:latin typeface="Arial" panose="020B0604020202020204" pitchFamily="34" charset="0"/>
                </a:rPr>
                <a:t>, </a:t>
              </a:r>
              <a:r>
                <a:rPr lang="en-US" sz="900" dirty="0" err="1">
                  <a:solidFill>
                    <a:schemeClr val="tx1">
                      <a:lumMod val="65000"/>
                      <a:lumOff val="35000"/>
                    </a:schemeClr>
                  </a:solidFill>
                  <a:latin typeface="Arial" panose="020B0604020202020204" pitchFamily="34" charset="0"/>
                </a:rPr>
                <a:t>quis</a:t>
              </a:r>
              <a:r>
                <a:rPr lang="en-US" sz="900" dirty="0">
                  <a:solidFill>
                    <a:schemeClr val="tx1">
                      <a:lumMod val="65000"/>
                      <a:lumOff val="35000"/>
                    </a:schemeClr>
                  </a:solidFill>
                  <a:latin typeface="Arial" panose="020B0604020202020204" pitchFamily="34" charset="0"/>
                </a:rPr>
                <a:t> </a:t>
              </a:r>
              <a:r>
                <a:rPr lang="en-US" sz="900" dirty="0" err="1">
                  <a:solidFill>
                    <a:schemeClr val="tx1">
                      <a:lumMod val="65000"/>
                      <a:lumOff val="35000"/>
                    </a:schemeClr>
                  </a:solidFill>
                  <a:latin typeface="Arial" panose="020B0604020202020204" pitchFamily="34" charset="0"/>
                </a:rPr>
                <a:t>nostrud</a:t>
              </a:r>
              <a:r>
                <a:rPr lang="en-US" sz="900" dirty="0">
                  <a:solidFill>
                    <a:schemeClr val="tx1">
                      <a:lumMod val="65000"/>
                      <a:lumOff val="35000"/>
                    </a:schemeClr>
                  </a:solidFill>
                  <a:latin typeface="Arial" panose="020B0604020202020204" pitchFamily="34" charset="0"/>
                </a:rPr>
                <a:t> </a:t>
              </a:r>
              <a:r>
                <a:rPr lang="en-US" sz="900" dirty="0" err="1">
                  <a:solidFill>
                    <a:schemeClr val="tx1">
                      <a:lumMod val="65000"/>
                      <a:lumOff val="35000"/>
                    </a:schemeClr>
                  </a:solidFill>
                  <a:latin typeface="Arial" panose="020B0604020202020204" pitchFamily="34" charset="0"/>
                </a:rPr>
                <a:t>exerci</a:t>
              </a:r>
              <a:r>
                <a:rPr lang="en-US" sz="900" dirty="0">
                  <a:solidFill>
                    <a:schemeClr val="tx1">
                      <a:lumMod val="65000"/>
                      <a:lumOff val="35000"/>
                    </a:schemeClr>
                  </a:solidFill>
                  <a:latin typeface="Arial" panose="020B0604020202020204" pitchFamily="34" charset="0"/>
                </a:rPr>
                <a:t> </a:t>
              </a:r>
              <a:r>
                <a:rPr lang="en-US" sz="900" dirty="0" err="1">
                  <a:solidFill>
                    <a:schemeClr val="tx1">
                      <a:lumMod val="65000"/>
                      <a:lumOff val="35000"/>
                    </a:schemeClr>
                  </a:solidFill>
                  <a:latin typeface="Arial" panose="020B0604020202020204" pitchFamily="34" charset="0"/>
                </a:rPr>
                <a:t>tation</a:t>
              </a:r>
              <a:r>
                <a:rPr lang="en-US" sz="900" dirty="0">
                  <a:solidFill>
                    <a:schemeClr val="tx1">
                      <a:lumMod val="65000"/>
                      <a:lumOff val="35000"/>
                    </a:schemeClr>
                  </a:solidFill>
                  <a:latin typeface="Arial" panose="020B0604020202020204" pitchFamily="34" charset="0"/>
                </a:rPr>
                <a:t> </a:t>
              </a:r>
              <a:r>
                <a:rPr lang="en-US" sz="900" dirty="0" err="1">
                  <a:solidFill>
                    <a:schemeClr val="tx1">
                      <a:lumMod val="65000"/>
                      <a:lumOff val="35000"/>
                    </a:schemeClr>
                  </a:solidFill>
                  <a:latin typeface="Arial" panose="020B0604020202020204" pitchFamily="34" charset="0"/>
                </a:rPr>
                <a:t>ullamcorper</a:t>
              </a:r>
              <a:r>
                <a:rPr lang="en-US" sz="900" dirty="0">
                  <a:solidFill>
                    <a:schemeClr val="tx1">
                      <a:lumMod val="65000"/>
                      <a:lumOff val="35000"/>
                    </a:schemeClr>
                  </a:solidFill>
                  <a:latin typeface="Arial" panose="020B0604020202020204" pitchFamily="34" charset="0"/>
                </a:rPr>
                <a:t> </a:t>
              </a:r>
              <a:r>
                <a:rPr lang="en-US" sz="900" dirty="0" err="1">
                  <a:solidFill>
                    <a:schemeClr val="tx1">
                      <a:lumMod val="65000"/>
                      <a:lumOff val="35000"/>
                    </a:schemeClr>
                  </a:solidFill>
                  <a:latin typeface="Arial" panose="020B0604020202020204" pitchFamily="34" charset="0"/>
                </a:rPr>
                <a:t>suscipit</a:t>
              </a:r>
              <a:r>
                <a:rPr lang="en-US" sz="900" dirty="0">
                  <a:solidFill>
                    <a:schemeClr val="tx1">
                      <a:lumMod val="65000"/>
                      <a:lumOff val="35000"/>
                    </a:schemeClr>
                  </a:solidFill>
                  <a:latin typeface="Arial" panose="020B0604020202020204" pitchFamily="34" charset="0"/>
                </a:rPr>
                <a:t> </a:t>
              </a:r>
              <a:r>
                <a:rPr lang="en-US" sz="900" dirty="0" err="1">
                  <a:solidFill>
                    <a:schemeClr val="tx1">
                      <a:lumMod val="65000"/>
                      <a:lumOff val="35000"/>
                    </a:schemeClr>
                  </a:solidFill>
                  <a:latin typeface="Arial" panose="020B0604020202020204" pitchFamily="34" charset="0"/>
                </a:rPr>
                <a:t>lobortis</a:t>
              </a:r>
              <a:r>
                <a:rPr lang="en-US" sz="900" dirty="0">
                  <a:solidFill>
                    <a:schemeClr val="tx1">
                      <a:lumMod val="65000"/>
                      <a:lumOff val="35000"/>
                    </a:schemeClr>
                  </a:solidFill>
                  <a:latin typeface="Arial" panose="020B0604020202020204" pitchFamily="34" charset="0"/>
                </a:rPr>
                <a:t> </a:t>
              </a:r>
              <a:r>
                <a:rPr lang="en-US" sz="900" dirty="0" err="1">
                  <a:solidFill>
                    <a:schemeClr val="tx1">
                      <a:lumMod val="65000"/>
                      <a:lumOff val="35000"/>
                    </a:schemeClr>
                  </a:solidFill>
                  <a:latin typeface="Arial" panose="020B0604020202020204" pitchFamily="34" charset="0"/>
                </a:rPr>
                <a:t>nisl</a:t>
              </a:r>
              <a:r>
                <a:rPr lang="en-US" sz="900" dirty="0">
                  <a:solidFill>
                    <a:schemeClr val="tx1">
                      <a:lumMod val="65000"/>
                      <a:lumOff val="35000"/>
                    </a:schemeClr>
                  </a:solidFill>
                  <a:latin typeface="Arial" panose="020B0604020202020204" pitchFamily="34" charset="0"/>
                </a:rPr>
                <a:t> </a:t>
              </a:r>
              <a:r>
                <a:rPr lang="en-US" sz="900" dirty="0" err="1">
                  <a:solidFill>
                    <a:schemeClr val="tx1">
                      <a:lumMod val="65000"/>
                      <a:lumOff val="35000"/>
                    </a:schemeClr>
                  </a:solidFill>
                  <a:latin typeface="Arial" panose="020B0604020202020204" pitchFamily="34" charset="0"/>
                </a:rPr>
                <a:t>ut</a:t>
              </a:r>
              <a:r>
                <a:rPr lang="en-US" sz="900" dirty="0">
                  <a:solidFill>
                    <a:schemeClr val="tx1">
                      <a:lumMod val="65000"/>
                      <a:lumOff val="35000"/>
                    </a:schemeClr>
                  </a:solidFill>
                  <a:latin typeface="Arial" panose="020B0604020202020204" pitchFamily="34" charset="0"/>
                </a:rPr>
                <a:t> </a:t>
              </a:r>
              <a:r>
                <a:rPr lang="en-US" sz="900" dirty="0" err="1">
                  <a:solidFill>
                    <a:schemeClr val="tx1">
                      <a:lumMod val="65000"/>
                      <a:lumOff val="35000"/>
                    </a:schemeClr>
                  </a:solidFill>
                  <a:latin typeface="Arial" panose="020B0604020202020204" pitchFamily="34" charset="0"/>
                </a:rPr>
                <a:t>aliquip</a:t>
              </a:r>
              <a:r>
                <a:rPr lang="en-US" sz="900" dirty="0">
                  <a:solidFill>
                    <a:schemeClr val="tx1">
                      <a:lumMod val="65000"/>
                      <a:lumOff val="35000"/>
                    </a:schemeClr>
                  </a:solidFill>
                  <a:latin typeface="Arial" panose="020B0604020202020204" pitchFamily="34" charset="0"/>
                </a:rPr>
                <a:t> ex </a:t>
              </a:r>
              <a:r>
                <a:rPr lang="en-US" sz="900" dirty="0" err="1">
                  <a:solidFill>
                    <a:schemeClr val="tx1">
                      <a:lumMod val="65000"/>
                      <a:lumOff val="35000"/>
                    </a:schemeClr>
                  </a:solidFill>
                  <a:latin typeface="Arial" panose="020B0604020202020204" pitchFamily="34" charset="0"/>
                </a:rPr>
                <a:t>ea</a:t>
              </a:r>
              <a:r>
                <a:rPr lang="en-US" sz="900" dirty="0">
                  <a:solidFill>
                    <a:schemeClr val="tx1">
                      <a:lumMod val="65000"/>
                      <a:lumOff val="35000"/>
                    </a:schemeClr>
                  </a:solidFill>
                  <a:latin typeface="Arial" panose="020B0604020202020204" pitchFamily="34" charset="0"/>
                </a:rPr>
                <a:t> com</a:t>
              </a:r>
            </a:p>
          </p:txBody>
        </p:sp>
        <p:grpSp>
          <p:nvGrpSpPr>
            <p:cNvPr id="9" name="Group 8">
              <a:extLst>
                <a:ext uri="{FF2B5EF4-FFF2-40B4-BE49-F238E27FC236}">
                  <a16:creationId xmlns:a16="http://schemas.microsoft.com/office/drawing/2014/main" id="{D479AF29-525F-7873-16A5-DD1B765E5DD1}"/>
                </a:ext>
              </a:extLst>
            </p:cNvPr>
            <p:cNvGrpSpPr/>
            <p:nvPr/>
          </p:nvGrpSpPr>
          <p:grpSpPr>
            <a:xfrm>
              <a:off x="3023549" y="1293525"/>
              <a:ext cx="836401" cy="370783"/>
              <a:chOff x="3231715" y="973170"/>
              <a:chExt cx="836401" cy="370783"/>
            </a:xfrm>
          </p:grpSpPr>
          <p:sp>
            <p:nvSpPr>
              <p:cNvPr id="16" name="TextBox 15">
                <a:extLst>
                  <a:ext uri="{FF2B5EF4-FFF2-40B4-BE49-F238E27FC236}">
                    <a16:creationId xmlns:a16="http://schemas.microsoft.com/office/drawing/2014/main" id="{1B717CBF-62E6-77D8-AA4A-30E39F73952E}"/>
                  </a:ext>
                </a:extLst>
              </p:cNvPr>
              <p:cNvSpPr txBox="1"/>
              <p:nvPr/>
            </p:nvSpPr>
            <p:spPr>
              <a:xfrm>
                <a:off x="3231715" y="1036334"/>
                <a:ext cx="800100" cy="230832"/>
              </a:xfrm>
              <a:prstGeom prst="rect">
                <a:avLst/>
              </a:prstGeom>
              <a:noFill/>
            </p:spPr>
            <p:txBody>
              <a:bodyPr wrap="square" rtlCol="0">
                <a:spAutoFit/>
              </a:bodyPr>
              <a:lstStyle/>
              <a:p>
                <a:pPr algn="r"/>
                <a:r>
                  <a:rPr lang="en-US" sz="900" b="1" dirty="0">
                    <a:solidFill>
                      <a:schemeClr val="tx1">
                        <a:lumMod val="65000"/>
                        <a:lumOff val="35000"/>
                      </a:schemeClr>
                    </a:solidFill>
                    <a:latin typeface="Arial" panose="020B0604020202020204" pitchFamily="34" charset="0"/>
                  </a:rPr>
                  <a:t>NOTES</a:t>
                </a:r>
              </a:p>
            </p:txBody>
          </p:sp>
          <p:cxnSp>
            <p:nvCxnSpPr>
              <p:cNvPr id="17" name="Straight Connector 16">
                <a:extLst>
                  <a:ext uri="{FF2B5EF4-FFF2-40B4-BE49-F238E27FC236}">
                    <a16:creationId xmlns:a16="http://schemas.microsoft.com/office/drawing/2014/main" id="{6F49E1E2-91B1-2644-686D-F7BE7196D65F}"/>
                  </a:ext>
                </a:extLst>
              </p:cNvPr>
              <p:cNvCxnSpPr>
                <a:cxnSpLocks/>
              </p:cNvCxnSpPr>
              <p:nvPr/>
            </p:nvCxnSpPr>
            <p:spPr>
              <a:xfrm>
                <a:off x="4068116" y="973170"/>
                <a:ext cx="0" cy="37078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8C6F8599-30EC-635B-25CD-7A2D61D4AF57}"/>
                </a:ext>
              </a:extLst>
            </p:cNvPr>
            <p:cNvGrpSpPr/>
            <p:nvPr/>
          </p:nvGrpSpPr>
          <p:grpSpPr>
            <a:xfrm>
              <a:off x="57653" y="8503095"/>
              <a:ext cx="7666808" cy="1246175"/>
              <a:chOff x="57653" y="8503095"/>
              <a:chExt cx="7666808" cy="1246175"/>
            </a:xfrm>
          </p:grpSpPr>
          <p:sp>
            <p:nvSpPr>
              <p:cNvPr id="11" name="TextBox 10">
                <a:extLst>
                  <a:ext uri="{FF2B5EF4-FFF2-40B4-BE49-F238E27FC236}">
                    <a16:creationId xmlns:a16="http://schemas.microsoft.com/office/drawing/2014/main" id="{B141840D-F53D-BD23-0E10-2F76A53312CD}"/>
                  </a:ext>
                </a:extLst>
              </p:cNvPr>
              <p:cNvSpPr txBox="1"/>
              <p:nvPr/>
            </p:nvSpPr>
            <p:spPr>
              <a:xfrm>
                <a:off x="6261421" y="8503095"/>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sp>
            <p:nvSpPr>
              <p:cNvPr id="12" name="TextBox 11">
                <a:extLst>
                  <a:ext uri="{FF2B5EF4-FFF2-40B4-BE49-F238E27FC236}">
                    <a16:creationId xmlns:a16="http://schemas.microsoft.com/office/drawing/2014/main" id="{BBD9E3B1-FCD2-0438-31AC-33C508A84F03}"/>
                  </a:ext>
                </a:extLst>
              </p:cNvPr>
              <p:cNvSpPr txBox="1"/>
              <p:nvPr/>
            </p:nvSpPr>
            <p:spPr>
              <a:xfrm>
                <a:off x="4728456" y="8503095"/>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sp>
            <p:nvSpPr>
              <p:cNvPr id="13" name="TextBox 12">
                <a:extLst>
                  <a:ext uri="{FF2B5EF4-FFF2-40B4-BE49-F238E27FC236}">
                    <a16:creationId xmlns:a16="http://schemas.microsoft.com/office/drawing/2014/main" id="{4D046D2D-41F2-BC7F-024A-51CE732B2976}"/>
                  </a:ext>
                </a:extLst>
              </p:cNvPr>
              <p:cNvSpPr txBox="1"/>
              <p:nvPr/>
            </p:nvSpPr>
            <p:spPr>
              <a:xfrm>
                <a:off x="3175321" y="8503095"/>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sp>
            <p:nvSpPr>
              <p:cNvPr id="14" name="TextBox 13">
                <a:extLst>
                  <a:ext uri="{FF2B5EF4-FFF2-40B4-BE49-F238E27FC236}">
                    <a16:creationId xmlns:a16="http://schemas.microsoft.com/office/drawing/2014/main" id="{73375763-F935-1C76-48C6-43CE0E50685A}"/>
                  </a:ext>
                </a:extLst>
              </p:cNvPr>
              <p:cNvSpPr txBox="1"/>
              <p:nvPr/>
            </p:nvSpPr>
            <p:spPr>
              <a:xfrm>
                <a:off x="1633904" y="8503095"/>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sp>
            <p:nvSpPr>
              <p:cNvPr id="15" name="TextBox 14">
                <a:extLst>
                  <a:ext uri="{FF2B5EF4-FFF2-40B4-BE49-F238E27FC236}">
                    <a16:creationId xmlns:a16="http://schemas.microsoft.com/office/drawing/2014/main" id="{F6675147-6DCC-2926-0F91-17D4C17D43D7}"/>
                  </a:ext>
                </a:extLst>
              </p:cNvPr>
              <p:cNvSpPr txBox="1"/>
              <p:nvPr/>
            </p:nvSpPr>
            <p:spPr>
              <a:xfrm>
                <a:off x="57653" y="8503095"/>
                <a:ext cx="1463040" cy="1246175"/>
              </a:xfrm>
              <a:prstGeom prst="rect">
                <a:avLst/>
              </a:prstGeom>
              <a:noFill/>
            </p:spPr>
            <p:txBody>
              <a:bodyPr wrap="square">
                <a:spAutoFit/>
              </a:bodyPr>
              <a:lstStyle/>
              <a:p>
                <a:pPr>
                  <a:lnSpc>
                    <a:spcPts val="1280"/>
                  </a:lnSpc>
                </a:pPr>
                <a:r>
                  <a:rPr lang="en-US" sz="800" b="1" dirty="0">
                    <a:latin typeface="Arial" panose="020B0604020202020204" pitchFamily="34" charset="0"/>
                  </a:rPr>
                  <a:t>BKFST:</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Grill:</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Entree:</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Salad:</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Tortilla:</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Deli:</a:t>
                </a:r>
                <a:r>
                  <a:rPr lang="en-US" sz="800" dirty="0">
                    <a:latin typeface="Arial" panose="020B0604020202020204" pitchFamily="34" charset="0"/>
                  </a:rPr>
                  <a:t> Menu Item</a:t>
                </a:r>
              </a:p>
              <a:p>
                <a:pPr>
                  <a:lnSpc>
                    <a:spcPts val="1280"/>
                  </a:lnSpc>
                </a:pPr>
                <a:r>
                  <a:rPr lang="en-US" sz="800" b="1" dirty="0">
                    <a:latin typeface="Arial" panose="020B0604020202020204" pitchFamily="34" charset="0"/>
                  </a:rPr>
                  <a:t>Pizza:</a:t>
                </a:r>
                <a:r>
                  <a:rPr lang="en-US" sz="800" dirty="0">
                    <a:latin typeface="Arial" panose="020B0604020202020204" pitchFamily="34" charset="0"/>
                  </a:rPr>
                  <a:t> Menu Item</a:t>
                </a:r>
              </a:p>
            </p:txBody>
          </p:sp>
        </p:grpSp>
      </p:grpSp>
    </p:spTree>
    <p:extLst>
      <p:ext uri="{BB962C8B-B14F-4D97-AF65-F5344CB8AC3E}">
        <p14:creationId xmlns:p14="http://schemas.microsoft.com/office/powerpoint/2010/main" val="1153682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10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ugust 202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5B9197-C129-EFB5-E4C2-6B420C522924}"/>
              </a:ext>
            </a:extLst>
          </p:cNvPr>
          <p:cNvSpPr txBox="1"/>
          <p:nvPr userDrawn="1"/>
        </p:nvSpPr>
        <p:spPr>
          <a:xfrm>
            <a:off x="4441372" y="275772"/>
            <a:ext cx="3164141" cy="800219"/>
          </a:xfrm>
          <a:prstGeom prst="rect">
            <a:avLst/>
          </a:prstGeom>
          <a:noFill/>
        </p:spPr>
        <p:txBody>
          <a:bodyPr wrap="square" lIns="0" tIns="0" rIns="0" bIns="0">
            <a:spAutoFit/>
          </a:bodyPr>
          <a:lstStyle/>
          <a:p>
            <a:pPr algn="r"/>
            <a:r>
              <a:rPr lang="en-US" sz="3200" b="1" dirty="0">
                <a:solidFill>
                  <a:schemeClr val="tx1"/>
                </a:solidFill>
                <a:latin typeface="Reckless Neue Medium" panose="00000600000000000000" pitchFamily="2" charset="0"/>
                <a:cs typeface="Arial Black" panose="020B0604020202020204" pitchFamily="34" charset="0"/>
              </a:rPr>
              <a:t>March 2026</a:t>
            </a:r>
          </a:p>
          <a:p>
            <a:pPr algn="r"/>
            <a:r>
              <a:rPr lang="en-US" sz="2000" b="0" i="0" dirty="0">
                <a:solidFill>
                  <a:schemeClr val="tx1"/>
                </a:solidFill>
                <a:latin typeface="Reckless Neue Medium" panose="00000600000000000000" pitchFamily="2" charset="0"/>
                <a:cs typeface="Arial Black" panose="020B0604020202020204" pitchFamily="34" charset="0"/>
              </a:rPr>
              <a:t>Monthly Menu</a:t>
            </a:r>
          </a:p>
        </p:txBody>
      </p:sp>
      <p:graphicFrame>
        <p:nvGraphicFramePr>
          <p:cNvPr id="3" name="Table 2">
            <a:extLst>
              <a:ext uri="{FF2B5EF4-FFF2-40B4-BE49-F238E27FC236}">
                <a16:creationId xmlns:a16="http://schemas.microsoft.com/office/drawing/2014/main" id="{BA97B854-5BEB-0EFC-FD84-173A566CEEB4}"/>
              </a:ext>
            </a:extLst>
          </p:cNvPr>
          <p:cNvGraphicFramePr>
            <a:graphicFrameLocks noGrp="1"/>
          </p:cNvGraphicFramePr>
          <p:nvPr userDrawn="1">
            <p:extLst>
              <p:ext uri="{D42A27DB-BD31-4B8C-83A1-F6EECF244321}">
                <p14:modId xmlns:p14="http://schemas.microsoft.com/office/powerpoint/2010/main" val="925141824"/>
              </p:ext>
            </p:extLst>
          </p:nvPr>
        </p:nvGraphicFramePr>
        <p:xfrm>
          <a:off x="0" y="1828799"/>
          <a:ext cx="7772400" cy="7953829"/>
        </p:xfrm>
        <a:graphic>
          <a:graphicData uri="http://schemas.openxmlformats.org/drawingml/2006/table">
            <a:tbl>
              <a:tblPr/>
              <a:tblGrid>
                <a:gridCol w="1554480">
                  <a:extLst>
                    <a:ext uri="{9D8B030D-6E8A-4147-A177-3AD203B41FA5}">
                      <a16:colId xmlns:a16="http://schemas.microsoft.com/office/drawing/2014/main" val="2996347632"/>
                    </a:ext>
                  </a:extLst>
                </a:gridCol>
                <a:gridCol w="1554480">
                  <a:extLst>
                    <a:ext uri="{9D8B030D-6E8A-4147-A177-3AD203B41FA5}">
                      <a16:colId xmlns:a16="http://schemas.microsoft.com/office/drawing/2014/main" val="1632382593"/>
                    </a:ext>
                  </a:extLst>
                </a:gridCol>
                <a:gridCol w="1554480">
                  <a:extLst>
                    <a:ext uri="{9D8B030D-6E8A-4147-A177-3AD203B41FA5}">
                      <a16:colId xmlns:a16="http://schemas.microsoft.com/office/drawing/2014/main" val="3569337420"/>
                    </a:ext>
                  </a:extLst>
                </a:gridCol>
                <a:gridCol w="1554480">
                  <a:extLst>
                    <a:ext uri="{9D8B030D-6E8A-4147-A177-3AD203B41FA5}">
                      <a16:colId xmlns:a16="http://schemas.microsoft.com/office/drawing/2014/main" val="3957279016"/>
                    </a:ext>
                  </a:extLst>
                </a:gridCol>
                <a:gridCol w="1554480">
                  <a:extLst>
                    <a:ext uri="{9D8B030D-6E8A-4147-A177-3AD203B41FA5}">
                      <a16:colId xmlns:a16="http://schemas.microsoft.com/office/drawing/2014/main" val="3596569184"/>
                    </a:ext>
                  </a:extLst>
                </a:gridCol>
              </a:tblGrid>
              <a:tr h="354629">
                <a:tc>
                  <a:txBody>
                    <a:bodyPr/>
                    <a:lstStyle/>
                    <a:p>
                      <a:pPr algn="ctr" fontAlgn="ctr">
                        <a:buNone/>
                      </a:pPr>
                      <a:r>
                        <a:rPr lang="en-US" sz="1400" b="1" i="0" u="none" strike="noStrike">
                          <a:solidFill>
                            <a:srgbClr val="000000"/>
                          </a:solidFill>
                          <a:effectLst/>
                          <a:latin typeface="Reckless Neue Medium" panose="00000600000000000000" pitchFamily="2" charset="0"/>
                        </a:rPr>
                        <a:t>Monday</a:t>
                      </a:r>
                    </a:p>
                  </a:txBody>
                  <a:tcPr marL="6350" marR="6350" marT="6350" marB="0" anchor="ctr">
                    <a:lnL>
                      <a:noFill/>
                    </a:lnL>
                    <a:lnR>
                      <a:noFill/>
                    </a:lnR>
                    <a:lnT>
                      <a:noFill/>
                    </a:lnT>
                    <a:lnB>
                      <a:noFill/>
                    </a:lnB>
                    <a:noFill/>
                  </a:tcPr>
                </a:tc>
                <a:tc>
                  <a:txBody>
                    <a:bodyPr/>
                    <a:lstStyle/>
                    <a:p>
                      <a:pPr algn="ctr" fontAlgn="ctr">
                        <a:buNone/>
                      </a:pPr>
                      <a:r>
                        <a:rPr lang="en-US" sz="1400" b="1" i="0" u="none" strike="noStrike">
                          <a:solidFill>
                            <a:srgbClr val="000000"/>
                          </a:solidFill>
                          <a:effectLst/>
                          <a:latin typeface="Reckless Neue Medium" panose="00000600000000000000" pitchFamily="2" charset="0"/>
                        </a:rPr>
                        <a:t>Tuesday</a:t>
                      </a:r>
                    </a:p>
                  </a:txBody>
                  <a:tcPr marL="6350" marR="6350" marT="6350" marB="0" anchor="ctr">
                    <a:lnL>
                      <a:noFill/>
                    </a:lnL>
                    <a:lnR>
                      <a:noFill/>
                    </a:lnR>
                    <a:lnT>
                      <a:noFill/>
                    </a:lnT>
                    <a:lnB>
                      <a:noFill/>
                    </a:lnB>
                    <a:noFill/>
                  </a:tcPr>
                </a:tc>
                <a:tc>
                  <a:txBody>
                    <a:bodyPr/>
                    <a:lstStyle/>
                    <a:p>
                      <a:pPr algn="ctr" fontAlgn="ctr">
                        <a:buNone/>
                      </a:pPr>
                      <a:r>
                        <a:rPr lang="en-US" sz="1400" b="1" i="0" u="none" strike="noStrike">
                          <a:solidFill>
                            <a:srgbClr val="000000"/>
                          </a:solidFill>
                          <a:effectLst/>
                          <a:latin typeface="Reckless Neue Medium" panose="00000600000000000000" pitchFamily="2" charset="0"/>
                        </a:rPr>
                        <a:t>Wednesday</a:t>
                      </a:r>
                    </a:p>
                  </a:txBody>
                  <a:tcPr marL="6350" marR="6350" marT="6350" marB="0" anchor="ctr">
                    <a:lnL>
                      <a:noFill/>
                    </a:lnL>
                    <a:lnR>
                      <a:noFill/>
                    </a:lnR>
                    <a:lnT>
                      <a:noFill/>
                    </a:lnT>
                    <a:lnB>
                      <a:noFill/>
                    </a:lnB>
                    <a:noFill/>
                  </a:tcPr>
                </a:tc>
                <a:tc>
                  <a:txBody>
                    <a:bodyPr/>
                    <a:lstStyle/>
                    <a:p>
                      <a:pPr algn="ctr" fontAlgn="ctr">
                        <a:buNone/>
                      </a:pPr>
                      <a:r>
                        <a:rPr lang="en-US" sz="1400" b="1" i="0" u="none" strike="noStrike">
                          <a:solidFill>
                            <a:srgbClr val="000000"/>
                          </a:solidFill>
                          <a:effectLst/>
                          <a:latin typeface="Reckless Neue Medium" panose="00000600000000000000" pitchFamily="2" charset="0"/>
                        </a:rPr>
                        <a:t>Thursday</a:t>
                      </a:r>
                    </a:p>
                  </a:txBody>
                  <a:tcPr marL="6350" marR="6350" marT="6350" marB="0" anchor="ctr">
                    <a:lnL>
                      <a:noFill/>
                    </a:lnL>
                    <a:lnR>
                      <a:noFill/>
                    </a:lnR>
                    <a:lnT>
                      <a:noFill/>
                    </a:lnT>
                    <a:lnB>
                      <a:noFill/>
                    </a:lnB>
                    <a:noFill/>
                  </a:tcPr>
                </a:tc>
                <a:tc>
                  <a:txBody>
                    <a:bodyPr/>
                    <a:lstStyle/>
                    <a:p>
                      <a:pPr algn="ctr" fontAlgn="ctr">
                        <a:buNone/>
                      </a:pPr>
                      <a:r>
                        <a:rPr lang="en-US" sz="1400" b="1" i="0" u="none" strike="noStrike">
                          <a:solidFill>
                            <a:srgbClr val="000000"/>
                          </a:solidFill>
                          <a:effectLst/>
                          <a:latin typeface="Reckless Neue Medium" panose="00000600000000000000" pitchFamily="2" charset="0"/>
                        </a:rPr>
                        <a:t>Friday</a:t>
                      </a:r>
                    </a:p>
                  </a:txBody>
                  <a:tcPr marL="6350" marR="6350" marT="6350" marB="0" anchor="ctr">
                    <a:lnL>
                      <a:noFill/>
                    </a:lnL>
                    <a:lnR>
                      <a:noFill/>
                    </a:lnR>
                    <a:lnT>
                      <a:noFill/>
                    </a:lnT>
                    <a:lnB>
                      <a:noFill/>
                    </a:lnB>
                    <a:noFill/>
                  </a:tcPr>
                </a:tc>
                <a:extLst>
                  <a:ext uri="{0D108BD9-81ED-4DB2-BD59-A6C34878D82A}">
                    <a16:rowId xmlns:a16="http://schemas.microsoft.com/office/drawing/2014/main" val="4018491774"/>
                  </a:ext>
                </a:extLst>
              </a:tr>
              <a:tr h="1519840">
                <a:tc>
                  <a:txBody>
                    <a:bodyPr/>
                    <a:lstStyle/>
                    <a:p>
                      <a:pPr algn="r" fontAlgn="t">
                        <a:buNone/>
                      </a:pPr>
                      <a:r>
                        <a:rPr lang="en-US" sz="1600" b="1" i="0" u="none" strike="noStrike">
                          <a:solidFill>
                            <a:srgbClr val="808080"/>
                          </a:solidFill>
                          <a:effectLst/>
                          <a:latin typeface="Reckless Neue Medium" panose="00000600000000000000" pitchFamily="2" charset="0"/>
                        </a:rPr>
                        <a:t>2</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3</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dirty="0">
                          <a:solidFill>
                            <a:srgbClr val="808080"/>
                          </a:solidFill>
                          <a:effectLst/>
                          <a:latin typeface="Reckless Neue Medium" panose="00000600000000000000" pitchFamily="2" charset="0"/>
                        </a:rPr>
                        <a:t>4</a:t>
                      </a:r>
                      <a:r>
                        <a:rPr lang="en-US" sz="1600" b="1" i="0" u="none" strike="noStrike" dirty="0">
                          <a:solidFill>
                            <a:srgbClr val="FFFFFF"/>
                          </a:solidFill>
                          <a:effectLst/>
                          <a:latin typeface="Reckless Neue Medium" panose="00000600000000000000" pitchFamily="2" charset="0"/>
                        </a:rPr>
                        <a:t>_</a:t>
                      </a:r>
                      <a:endParaRPr lang="en-US" sz="1600" b="1" i="0" u="none" strike="noStrike" dirty="0">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5</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6</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8278116"/>
                  </a:ext>
                </a:extLst>
              </a:tr>
              <a:tr h="1519840">
                <a:tc>
                  <a:txBody>
                    <a:bodyPr/>
                    <a:lstStyle/>
                    <a:p>
                      <a:pPr algn="r" fontAlgn="t">
                        <a:buNone/>
                      </a:pPr>
                      <a:r>
                        <a:rPr lang="en-US" sz="1600" b="1" i="0" u="none" strike="noStrike">
                          <a:solidFill>
                            <a:srgbClr val="808080"/>
                          </a:solidFill>
                          <a:effectLst/>
                          <a:latin typeface="Reckless Neue Medium" panose="00000600000000000000" pitchFamily="2" charset="0"/>
                        </a:rPr>
                        <a:t>9</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10</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11</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12</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13</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0369904"/>
                  </a:ext>
                </a:extLst>
              </a:tr>
              <a:tr h="1519840">
                <a:tc>
                  <a:txBody>
                    <a:bodyPr/>
                    <a:lstStyle/>
                    <a:p>
                      <a:pPr algn="r" fontAlgn="t">
                        <a:buNone/>
                      </a:pPr>
                      <a:r>
                        <a:rPr lang="en-US" sz="1600" b="1" i="0" u="none" strike="noStrike">
                          <a:solidFill>
                            <a:srgbClr val="808080"/>
                          </a:solidFill>
                          <a:effectLst/>
                          <a:latin typeface="Reckless Neue Medium" panose="00000600000000000000" pitchFamily="2" charset="0"/>
                        </a:rPr>
                        <a:t>16</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17</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18</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19</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20</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9869953"/>
                  </a:ext>
                </a:extLst>
              </a:tr>
              <a:tr h="1519840">
                <a:tc>
                  <a:txBody>
                    <a:bodyPr/>
                    <a:lstStyle/>
                    <a:p>
                      <a:pPr algn="r" fontAlgn="t">
                        <a:buNone/>
                      </a:pPr>
                      <a:r>
                        <a:rPr lang="en-US" sz="1600" b="1" i="0" u="none" strike="noStrike">
                          <a:solidFill>
                            <a:srgbClr val="808080"/>
                          </a:solidFill>
                          <a:effectLst/>
                          <a:latin typeface="Reckless Neue Medium" panose="00000600000000000000" pitchFamily="2" charset="0"/>
                        </a:rPr>
                        <a:t>23</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24</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25</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26</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27</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5489323"/>
                  </a:ext>
                </a:extLst>
              </a:tr>
              <a:tr h="1519840">
                <a:tc>
                  <a:txBody>
                    <a:bodyPr/>
                    <a:lstStyle/>
                    <a:p>
                      <a:pPr algn="r" fontAlgn="t">
                        <a:buNone/>
                      </a:pPr>
                      <a:r>
                        <a:rPr lang="en-US" sz="1600" b="1" i="0" u="none" strike="noStrike">
                          <a:solidFill>
                            <a:srgbClr val="808080"/>
                          </a:solidFill>
                          <a:effectLst/>
                          <a:latin typeface="Reckless Neue Medium" panose="00000600000000000000" pitchFamily="2" charset="0"/>
                        </a:rPr>
                        <a:t>30</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31</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dirty="0">
                          <a:solidFill>
                            <a:srgbClr val="808080"/>
                          </a:solidFill>
                          <a:effectLst/>
                          <a:latin typeface="Reckless Neue Medium" panose="00000600000000000000" pitchFamily="2"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6626128"/>
                  </a:ext>
                </a:extLst>
              </a:tr>
            </a:tbl>
          </a:graphicData>
        </a:graphic>
      </p:graphicFrame>
    </p:spTree>
    <p:extLst>
      <p:ext uri="{BB962C8B-B14F-4D97-AF65-F5344CB8AC3E}">
        <p14:creationId xmlns:p14="http://schemas.microsoft.com/office/powerpoint/2010/main" val="405162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tember 2023">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C987A2-00DD-1287-7073-B3D4EA58B07B}"/>
              </a:ext>
            </a:extLst>
          </p:cNvPr>
          <p:cNvSpPr txBox="1"/>
          <p:nvPr userDrawn="1"/>
        </p:nvSpPr>
        <p:spPr>
          <a:xfrm>
            <a:off x="4441372" y="275772"/>
            <a:ext cx="3164141" cy="800219"/>
          </a:xfrm>
          <a:prstGeom prst="rect">
            <a:avLst/>
          </a:prstGeom>
          <a:noFill/>
        </p:spPr>
        <p:txBody>
          <a:bodyPr wrap="square" lIns="0" tIns="0" rIns="0" bIns="0">
            <a:spAutoFit/>
          </a:bodyPr>
          <a:lstStyle/>
          <a:p>
            <a:pPr algn="r"/>
            <a:r>
              <a:rPr lang="en-US" sz="3200" b="1" dirty="0">
                <a:solidFill>
                  <a:schemeClr val="tx1"/>
                </a:solidFill>
                <a:latin typeface="Reckless Neue Medium" panose="00000600000000000000" pitchFamily="2" charset="0"/>
                <a:cs typeface="Arial Black" panose="020B0604020202020204" pitchFamily="34" charset="0"/>
              </a:rPr>
              <a:t>April 2026</a:t>
            </a:r>
          </a:p>
          <a:p>
            <a:pPr algn="r"/>
            <a:r>
              <a:rPr lang="en-US" sz="2000" b="0" i="0" dirty="0">
                <a:solidFill>
                  <a:schemeClr val="tx1"/>
                </a:solidFill>
                <a:latin typeface="Reckless Neue Medium" panose="00000600000000000000" pitchFamily="2" charset="0"/>
                <a:cs typeface="Arial Black" panose="020B0604020202020204" pitchFamily="34" charset="0"/>
              </a:rPr>
              <a:t>Monthly Menu</a:t>
            </a:r>
          </a:p>
        </p:txBody>
      </p:sp>
      <p:graphicFrame>
        <p:nvGraphicFramePr>
          <p:cNvPr id="2" name="Table 1">
            <a:extLst>
              <a:ext uri="{FF2B5EF4-FFF2-40B4-BE49-F238E27FC236}">
                <a16:creationId xmlns:a16="http://schemas.microsoft.com/office/drawing/2014/main" id="{0376DA94-226C-47E9-B5EA-73C4E7DF57AF}"/>
              </a:ext>
            </a:extLst>
          </p:cNvPr>
          <p:cNvGraphicFramePr>
            <a:graphicFrameLocks noGrp="1"/>
          </p:cNvGraphicFramePr>
          <p:nvPr userDrawn="1">
            <p:extLst>
              <p:ext uri="{D42A27DB-BD31-4B8C-83A1-F6EECF244321}">
                <p14:modId xmlns:p14="http://schemas.microsoft.com/office/powerpoint/2010/main" val="4243076358"/>
              </p:ext>
            </p:extLst>
          </p:nvPr>
        </p:nvGraphicFramePr>
        <p:xfrm>
          <a:off x="0" y="1857828"/>
          <a:ext cx="7772400" cy="7924800"/>
        </p:xfrm>
        <a:graphic>
          <a:graphicData uri="http://schemas.openxmlformats.org/drawingml/2006/table">
            <a:tbl>
              <a:tblPr/>
              <a:tblGrid>
                <a:gridCol w="1554480">
                  <a:extLst>
                    <a:ext uri="{9D8B030D-6E8A-4147-A177-3AD203B41FA5}">
                      <a16:colId xmlns:a16="http://schemas.microsoft.com/office/drawing/2014/main" val="1189701604"/>
                    </a:ext>
                  </a:extLst>
                </a:gridCol>
                <a:gridCol w="1554480">
                  <a:extLst>
                    <a:ext uri="{9D8B030D-6E8A-4147-A177-3AD203B41FA5}">
                      <a16:colId xmlns:a16="http://schemas.microsoft.com/office/drawing/2014/main" val="1272925967"/>
                    </a:ext>
                  </a:extLst>
                </a:gridCol>
                <a:gridCol w="1554480">
                  <a:extLst>
                    <a:ext uri="{9D8B030D-6E8A-4147-A177-3AD203B41FA5}">
                      <a16:colId xmlns:a16="http://schemas.microsoft.com/office/drawing/2014/main" val="3191065232"/>
                    </a:ext>
                  </a:extLst>
                </a:gridCol>
                <a:gridCol w="1554480">
                  <a:extLst>
                    <a:ext uri="{9D8B030D-6E8A-4147-A177-3AD203B41FA5}">
                      <a16:colId xmlns:a16="http://schemas.microsoft.com/office/drawing/2014/main" val="3627941757"/>
                    </a:ext>
                  </a:extLst>
                </a:gridCol>
                <a:gridCol w="1554480">
                  <a:extLst>
                    <a:ext uri="{9D8B030D-6E8A-4147-A177-3AD203B41FA5}">
                      <a16:colId xmlns:a16="http://schemas.microsoft.com/office/drawing/2014/main" val="3283788256"/>
                    </a:ext>
                  </a:extLst>
                </a:gridCol>
              </a:tblGrid>
              <a:tr h="353335">
                <a:tc>
                  <a:txBody>
                    <a:bodyPr/>
                    <a:lstStyle/>
                    <a:p>
                      <a:pPr algn="ctr" fontAlgn="ctr">
                        <a:buNone/>
                      </a:pPr>
                      <a:r>
                        <a:rPr lang="en-US" sz="1400" b="1" i="0" u="none" strike="noStrike">
                          <a:solidFill>
                            <a:srgbClr val="000000"/>
                          </a:solidFill>
                          <a:effectLst/>
                          <a:latin typeface="Reckless Neue Medium" panose="00000600000000000000" pitchFamily="2" charset="0"/>
                        </a:rPr>
                        <a:t>Monday</a:t>
                      </a:r>
                    </a:p>
                  </a:txBody>
                  <a:tcPr marL="6350" marR="6350" marT="6350" marB="0" anchor="ctr">
                    <a:lnL>
                      <a:noFill/>
                    </a:lnL>
                    <a:lnR>
                      <a:noFill/>
                    </a:lnR>
                    <a:lnT>
                      <a:noFill/>
                    </a:lnT>
                    <a:lnB>
                      <a:noFill/>
                    </a:lnB>
                    <a:noFill/>
                  </a:tcPr>
                </a:tc>
                <a:tc>
                  <a:txBody>
                    <a:bodyPr/>
                    <a:lstStyle/>
                    <a:p>
                      <a:pPr algn="ctr" fontAlgn="ctr">
                        <a:buNone/>
                      </a:pPr>
                      <a:r>
                        <a:rPr lang="en-US" sz="1400" b="1" i="0" u="none" strike="noStrike">
                          <a:solidFill>
                            <a:srgbClr val="000000"/>
                          </a:solidFill>
                          <a:effectLst/>
                          <a:latin typeface="Reckless Neue Medium" panose="00000600000000000000" pitchFamily="2" charset="0"/>
                        </a:rPr>
                        <a:t>Tuesday</a:t>
                      </a:r>
                    </a:p>
                  </a:txBody>
                  <a:tcPr marL="6350" marR="6350" marT="6350" marB="0" anchor="ctr">
                    <a:lnL>
                      <a:noFill/>
                    </a:lnL>
                    <a:lnR>
                      <a:noFill/>
                    </a:lnR>
                    <a:lnT>
                      <a:noFill/>
                    </a:lnT>
                    <a:lnB>
                      <a:noFill/>
                    </a:lnB>
                    <a:noFill/>
                  </a:tcPr>
                </a:tc>
                <a:tc>
                  <a:txBody>
                    <a:bodyPr/>
                    <a:lstStyle/>
                    <a:p>
                      <a:pPr algn="ctr" fontAlgn="ctr">
                        <a:buNone/>
                      </a:pPr>
                      <a:r>
                        <a:rPr lang="en-US" sz="1400" b="1" i="0" u="none" strike="noStrike" dirty="0">
                          <a:solidFill>
                            <a:srgbClr val="000000"/>
                          </a:solidFill>
                          <a:effectLst/>
                          <a:latin typeface="Reckless Neue Medium" panose="00000600000000000000" pitchFamily="2" charset="0"/>
                        </a:rPr>
                        <a:t>Wednesday</a:t>
                      </a:r>
                    </a:p>
                  </a:txBody>
                  <a:tcPr marL="6350" marR="6350" marT="6350" marB="0" anchor="ctr">
                    <a:lnL>
                      <a:noFill/>
                    </a:lnL>
                    <a:lnR>
                      <a:noFill/>
                    </a:lnR>
                    <a:lnT>
                      <a:noFill/>
                    </a:lnT>
                    <a:lnB>
                      <a:noFill/>
                    </a:lnB>
                    <a:noFill/>
                  </a:tcPr>
                </a:tc>
                <a:tc>
                  <a:txBody>
                    <a:bodyPr/>
                    <a:lstStyle/>
                    <a:p>
                      <a:pPr algn="ctr" fontAlgn="ctr">
                        <a:buNone/>
                      </a:pPr>
                      <a:r>
                        <a:rPr lang="en-US" sz="1400" b="1" i="0" u="none" strike="noStrike">
                          <a:solidFill>
                            <a:srgbClr val="000000"/>
                          </a:solidFill>
                          <a:effectLst/>
                          <a:latin typeface="Reckless Neue Medium" panose="00000600000000000000" pitchFamily="2" charset="0"/>
                        </a:rPr>
                        <a:t>Thursday</a:t>
                      </a:r>
                    </a:p>
                  </a:txBody>
                  <a:tcPr marL="6350" marR="6350" marT="6350" marB="0" anchor="ctr">
                    <a:lnL>
                      <a:noFill/>
                    </a:lnL>
                    <a:lnR>
                      <a:noFill/>
                    </a:lnR>
                    <a:lnT>
                      <a:noFill/>
                    </a:lnT>
                    <a:lnB>
                      <a:noFill/>
                    </a:lnB>
                    <a:noFill/>
                  </a:tcPr>
                </a:tc>
                <a:tc>
                  <a:txBody>
                    <a:bodyPr/>
                    <a:lstStyle/>
                    <a:p>
                      <a:pPr algn="ctr" fontAlgn="ctr">
                        <a:buNone/>
                      </a:pPr>
                      <a:r>
                        <a:rPr lang="en-US" sz="1400" b="1" i="0" u="none" strike="noStrike">
                          <a:solidFill>
                            <a:srgbClr val="000000"/>
                          </a:solidFill>
                          <a:effectLst/>
                          <a:latin typeface="Reckless Neue Medium" panose="00000600000000000000" pitchFamily="2" charset="0"/>
                        </a:rPr>
                        <a:t>Friday</a:t>
                      </a:r>
                    </a:p>
                  </a:txBody>
                  <a:tcPr marL="6350" marR="6350" marT="6350" marB="0" anchor="ctr">
                    <a:lnL>
                      <a:noFill/>
                    </a:lnL>
                    <a:lnR>
                      <a:noFill/>
                    </a:lnR>
                    <a:lnT>
                      <a:noFill/>
                    </a:lnT>
                    <a:lnB>
                      <a:noFill/>
                    </a:lnB>
                    <a:noFill/>
                  </a:tcPr>
                </a:tc>
                <a:extLst>
                  <a:ext uri="{0D108BD9-81ED-4DB2-BD59-A6C34878D82A}">
                    <a16:rowId xmlns:a16="http://schemas.microsoft.com/office/drawing/2014/main" val="1278353857"/>
                  </a:ext>
                </a:extLst>
              </a:tr>
              <a:tr h="1514293">
                <a:tc>
                  <a:txBody>
                    <a:bodyPr/>
                    <a:lstStyle/>
                    <a:p>
                      <a:pPr algn="r" fontAlgn="t">
                        <a:buNone/>
                      </a:pPr>
                      <a:r>
                        <a:rPr lang="en-US" sz="1600" b="1" i="0" u="none" strike="noStrike">
                          <a:solidFill>
                            <a:srgbClr val="808080"/>
                          </a:solidFill>
                          <a:effectLst/>
                          <a:latin typeface="Reckless Neue Medium" panose="00000600000000000000" pitchFamily="2"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3</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4074516"/>
                  </a:ext>
                </a:extLst>
              </a:tr>
              <a:tr h="1514293">
                <a:tc>
                  <a:txBody>
                    <a:bodyPr/>
                    <a:lstStyle/>
                    <a:p>
                      <a:pPr algn="r" fontAlgn="t">
                        <a:buNone/>
                      </a:pPr>
                      <a:r>
                        <a:rPr lang="en-US" sz="1600" b="1" i="0" u="none" strike="noStrike">
                          <a:solidFill>
                            <a:srgbClr val="808080"/>
                          </a:solidFill>
                          <a:effectLst/>
                          <a:latin typeface="Reckless Neue Medium" panose="00000600000000000000" pitchFamily="2" charset="0"/>
                        </a:rPr>
                        <a:t>6</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7</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8</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9</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10</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7967105"/>
                  </a:ext>
                </a:extLst>
              </a:tr>
              <a:tr h="1514293">
                <a:tc>
                  <a:txBody>
                    <a:bodyPr/>
                    <a:lstStyle/>
                    <a:p>
                      <a:pPr algn="r" fontAlgn="t">
                        <a:buNone/>
                      </a:pPr>
                      <a:r>
                        <a:rPr lang="en-US" sz="1600" b="1" i="0" u="none" strike="noStrike">
                          <a:solidFill>
                            <a:srgbClr val="808080"/>
                          </a:solidFill>
                          <a:effectLst/>
                          <a:latin typeface="Reckless Neue Medium" panose="00000600000000000000" pitchFamily="2" charset="0"/>
                        </a:rPr>
                        <a:t>13</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14</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15</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16</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17</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3321039"/>
                  </a:ext>
                </a:extLst>
              </a:tr>
              <a:tr h="1514293">
                <a:tc>
                  <a:txBody>
                    <a:bodyPr/>
                    <a:lstStyle/>
                    <a:p>
                      <a:pPr algn="r" fontAlgn="t">
                        <a:buNone/>
                      </a:pPr>
                      <a:r>
                        <a:rPr lang="en-US" sz="1600" b="1" i="0" u="none" strike="noStrike">
                          <a:solidFill>
                            <a:srgbClr val="808080"/>
                          </a:solidFill>
                          <a:effectLst/>
                          <a:latin typeface="Reckless Neue Medium" panose="00000600000000000000" pitchFamily="2" charset="0"/>
                        </a:rPr>
                        <a:t>20</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21</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22</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23</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24</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900252"/>
                  </a:ext>
                </a:extLst>
              </a:tr>
              <a:tr h="1514293">
                <a:tc>
                  <a:txBody>
                    <a:bodyPr/>
                    <a:lstStyle/>
                    <a:p>
                      <a:pPr algn="r" fontAlgn="t">
                        <a:buNone/>
                      </a:pPr>
                      <a:r>
                        <a:rPr lang="en-US" sz="1600" b="1" i="0" u="none" strike="noStrike">
                          <a:solidFill>
                            <a:srgbClr val="808080"/>
                          </a:solidFill>
                          <a:effectLst/>
                          <a:latin typeface="Reckless Neue Medium" panose="00000600000000000000" pitchFamily="2" charset="0"/>
                        </a:rPr>
                        <a:t>27</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dirty="0">
                          <a:solidFill>
                            <a:srgbClr val="808080"/>
                          </a:solidFill>
                          <a:effectLst/>
                          <a:latin typeface="Reckless Neue Medium" panose="00000600000000000000" pitchFamily="2" charset="0"/>
                        </a:rPr>
                        <a:t>28</a:t>
                      </a:r>
                      <a:r>
                        <a:rPr lang="en-US" sz="1600" b="1" i="0" u="none" strike="noStrike" dirty="0">
                          <a:solidFill>
                            <a:srgbClr val="FFFFFF"/>
                          </a:solidFill>
                          <a:effectLst/>
                          <a:latin typeface="Reckless Neue Medium" panose="00000600000000000000" pitchFamily="2" charset="0"/>
                        </a:rPr>
                        <a:t>_</a:t>
                      </a:r>
                      <a:endParaRPr lang="en-US" sz="1600" b="1" i="0" u="none" strike="noStrike" dirty="0">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29</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30</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dirty="0">
                          <a:solidFill>
                            <a:srgbClr val="808080"/>
                          </a:solidFill>
                          <a:effectLst/>
                          <a:latin typeface="Reckless Neue Medium" panose="00000600000000000000" pitchFamily="2"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1891667"/>
                  </a:ext>
                </a:extLst>
              </a:tr>
            </a:tbl>
          </a:graphicData>
        </a:graphic>
      </p:graphicFrame>
    </p:spTree>
    <p:extLst>
      <p:ext uri="{BB962C8B-B14F-4D97-AF65-F5344CB8AC3E}">
        <p14:creationId xmlns:p14="http://schemas.microsoft.com/office/powerpoint/2010/main" val="138002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ctober 202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8D7294-3490-EBF0-7F03-23F2221EE2CC}"/>
              </a:ext>
            </a:extLst>
          </p:cNvPr>
          <p:cNvSpPr txBox="1"/>
          <p:nvPr userDrawn="1"/>
        </p:nvSpPr>
        <p:spPr>
          <a:xfrm>
            <a:off x="4441372" y="275772"/>
            <a:ext cx="3164141" cy="800219"/>
          </a:xfrm>
          <a:prstGeom prst="rect">
            <a:avLst/>
          </a:prstGeom>
          <a:noFill/>
        </p:spPr>
        <p:txBody>
          <a:bodyPr wrap="square" lIns="0" tIns="0" rIns="0" bIns="0">
            <a:spAutoFit/>
          </a:bodyPr>
          <a:lstStyle/>
          <a:p>
            <a:pPr algn="r"/>
            <a:r>
              <a:rPr lang="en-US" sz="3200" b="1" dirty="0">
                <a:solidFill>
                  <a:schemeClr val="tx1"/>
                </a:solidFill>
                <a:latin typeface="Reckless Neue Medium" panose="00000600000000000000" pitchFamily="2" charset="0"/>
                <a:cs typeface="Arial Black" panose="020B0604020202020204" pitchFamily="34" charset="0"/>
              </a:rPr>
              <a:t>May 2026</a:t>
            </a:r>
          </a:p>
          <a:p>
            <a:pPr algn="r"/>
            <a:r>
              <a:rPr lang="en-US" sz="2000" b="0" i="0" dirty="0">
                <a:solidFill>
                  <a:schemeClr val="tx1"/>
                </a:solidFill>
                <a:latin typeface="Reckless Neue Medium" panose="00000600000000000000" pitchFamily="2" charset="0"/>
                <a:cs typeface="Arial Black" panose="020B0604020202020204" pitchFamily="34" charset="0"/>
              </a:rPr>
              <a:t>Monthly Menu</a:t>
            </a:r>
          </a:p>
        </p:txBody>
      </p:sp>
      <p:graphicFrame>
        <p:nvGraphicFramePr>
          <p:cNvPr id="3" name="Table 2">
            <a:extLst>
              <a:ext uri="{FF2B5EF4-FFF2-40B4-BE49-F238E27FC236}">
                <a16:creationId xmlns:a16="http://schemas.microsoft.com/office/drawing/2014/main" id="{E6967170-864B-E6E7-2063-0F01C1D7D4F9}"/>
              </a:ext>
            </a:extLst>
          </p:cNvPr>
          <p:cNvGraphicFramePr>
            <a:graphicFrameLocks noGrp="1"/>
          </p:cNvGraphicFramePr>
          <p:nvPr userDrawn="1">
            <p:extLst>
              <p:ext uri="{D42A27DB-BD31-4B8C-83A1-F6EECF244321}">
                <p14:modId xmlns:p14="http://schemas.microsoft.com/office/powerpoint/2010/main" val="763883773"/>
              </p:ext>
            </p:extLst>
          </p:nvPr>
        </p:nvGraphicFramePr>
        <p:xfrm>
          <a:off x="0" y="1857830"/>
          <a:ext cx="7772400" cy="7924796"/>
        </p:xfrm>
        <a:graphic>
          <a:graphicData uri="http://schemas.openxmlformats.org/drawingml/2006/table">
            <a:tbl>
              <a:tblPr/>
              <a:tblGrid>
                <a:gridCol w="1554480">
                  <a:extLst>
                    <a:ext uri="{9D8B030D-6E8A-4147-A177-3AD203B41FA5}">
                      <a16:colId xmlns:a16="http://schemas.microsoft.com/office/drawing/2014/main" val="2703054751"/>
                    </a:ext>
                  </a:extLst>
                </a:gridCol>
                <a:gridCol w="1554480">
                  <a:extLst>
                    <a:ext uri="{9D8B030D-6E8A-4147-A177-3AD203B41FA5}">
                      <a16:colId xmlns:a16="http://schemas.microsoft.com/office/drawing/2014/main" val="1045570228"/>
                    </a:ext>
                  </a:extLst>
                </a:gridCol>
                <a:gridCol w="1554480">
                  <a:extLst>
                    <a:ext uri="{9D8B030D-6E8A-4147-A177-3AD203B41FA5}">
                      <a16:colId xmlns:a16="http://schemas.microsoft.com/office/drawing/2014/main" val="4223186098"/>
                    </a:ext>
                  </a:extLst>
                </a:gridCol>
                <a:gridCol w="1554480">
                  <a:extLst>
                    <a:ext uri="{9D8B030D-6E8A-4147-A177-3AD203B41FA5}">
                      <a16:colId xmlns:a16="http://schemas.microsoft.com/office/drawing/2014/main" val="2135138972"/>
                    </a:ext>
                  </a:extLst>
                </a:gridCol>
                <a:gridCol w="1554480">
                  <a:extLst>
                    <a:ext uri="{9D8B030D-6E8A-4147-A177-3AD203B41FA5}">
                      <a16:colId xmlns:a16="http://schemas.microsoft.com/office/drawing/2014/main" val="3756383828"/>
                    </a:ext>
                  </a:extLst>
                </a:gridCol>
              </a:tblGrid>
              <a:tr h="353336">
                <a:tc>
                  <a:txBody>
                    <a:bodyPr/>
                    <a:lstStyle/>
                    <a:p>
                      <a:pPr algn="ctr" fontAlgn="ctr">
                        <a:buNone/>
                      </a:pPr>
                      <a:r>
                        <a:rPr lang="en-US" sz="1400" b="1" i="0" u="none" strike="noStrike">
                          <a:solidFill>
                            <a:srgbClr val="000000"/>
                          </a:solidFill>
                          <a:effectLst/>
                          <a:latin typeface="Reckless Neue Medium" panose="00000600000000000000" pitchFamily="2" charset="0"/>
                        </a:rPr>
                        <a:t>Monday</a:t>
                      </a:r>
                    </a:p>
                  </a:txBody>
                  <a:tcPr marL="6350" marR="6350" marT="6350" marB="0" anchor="ctr">
                    <a:lnL>
                      <a:noFill/>
                    </a:lnL>
                    <a:lnR>
                      <a:noFill/>
                    </a:lnR>
                    <a:lnT>
                      <a:noFill/>
                    </a:lnT>
                    <a:lnB>
                      <a:noFill/>
                    </a:lnB>
                    <a:noFill/>
                  </a:tcPr>
                </a:tc>
                <a:tc>
                  <a:txBody>
                    <a:bodyPr/>
                    <a:lstStyle/>
                    <a:p>
                      <a:pPr algn="ctr" fontAlgn="ctr">
                        <a:buNone/>
                      </a:pPr>
                      <a:r>
                        <a:rPr lang="en-US" sz="1400" b="1" i="0" u="none" strike="noStrike">
                          <a:solidFill>
                            <a:srgbClr val="000000"/>
                          </a:solidFill>
                          <a:effectLst/>
                          <a:latin typeface="Reckless Neue Medium" panose="00000600000000000000" pitchFamily="2" charset="0"/>
                        </a:rPr>
                        <a:t>Tuesday</a:t>
                      </a:r>
                    </a:p>
                  </a:txBody>
                  <a:tcPr marL="6350" marR="6350" marT="6350" marB="0" anchor="ctr">
                    <a:lnL>
                      <a:noFill/>
                    </a:lnL>
                    <a:lnR>
                      <a:noFill/>
                    </a:lnR>
                    <a:lnT>
                      <a:noFill/>
                    </a:lnT>
                    <a:lnB>
                      <a:noFill/>
                    </a:lnB>
                    <a:noFill/>
                  </a:tcPr>
                </a:tc>
                <a:tc>
                  <a:txBody>
                    <a:bodyPr/>
                    <a:lstStyle/>
                    <a:p>
                      <a:pPr algn="ctr" fontAlgn="ctr">
                        <a:buNone/>
                      </a:pPr>
                      <a:r>
                        <a:rPr lang="en-US" sz="1400" b="1" i="0" u="none" strike="noStrike">
                          <a:solidFill>
                            <a:srgbClr val="000000"/>
                          </a:solidFill>
                          <a:effectLst/>
                          <a:latin typeface="Reckless Neue Medium" panose="00000600000000000000" pitchFamily="2" charset="0"/>
                        </a:rPr>
                        <a:t>Wednesday</a:t>
                      </a:r>
                    </a:p>
                  </a:txBody>
                  <a:tcPr marL="6350" marR="6350" marT="6350" marB="0" anchor="ctr">
                    <a:lnL>
                      <a:noFill/>
                    </a:lnL>
                    <a:lnR>
                      <a:noFill/>
                    </a:lnR>
                    <a:lnT>
                      <a:noFill/>
                    </a:lnT>
                    <a:lnB>
                      <a:noFill/>
                    </a:lnB>
                    <a:noFill/>
                  </a:tcPr>
                </a:tc>
                <a:tc>
                  <a:txBody>
                    <a:bodyPr/>
                    <a:lstStyle/>
                    <a:p>
                      <a:pPr algn="ctr" fontAlgn="ctr">
                        <a:buNone/>
                      </a:pPr>
                      <a:r>
                        <a:rPr lang="en-US" sz="1400" b="1" i="0" u="none" strike="noStrike">
                          <a:solidFill>
                            <a:srgbClr val="000000"/>
                          </a:solidFill>
                          <a:effectLst/>
                          <a:latin typeface="Reckless Neue Medium" panose="00000600000000000000" pitchFamily="2" charset="0"/>
                        </a:rPr>
                        <a:t>Thursday</a:t>
                      </a:r>
                    </a:p>
                  </a:txBody>
                  <a:tcPr marL="6350" marR="6350" marT="6350" marB="0" anchor="ctr">
                    <a:lnL>
                      <a:noFill/>
                    </a:lnL>
                    <a:lnR>
                      <a:noFill/>
                    </a:lnR>
                    <a:lnT>
                      <a:noFill/>
                    </a:lnT>
                    <a:lnB>
                      <a:noFill/>
                    </a:lnB>
                    <a:noFill/>
                  </a:tcPr>
                </a:tc>
                <a:tc>
                  <a:txBody>
                    <a:bodyPr/>
                    <a:lstStyle/>
                    <a:p>
                      <a:pPr algn="ctr" fontAlgn="ctr">
                        <a:buNone/>
                      </a:pPr>
                      <a:r>
                        <a:rPr lang="en-US" sz="1400" b="1" i="0" u="none" strike="noStrike">
                          <a:solidFill>
                            <a:srgbClr val="000000"/>
                          </a:solidFill>
                          <a:effectLst/>
                          <a:latin typeface="Reckless Neue Medium" panose="00000600000000000000" pitchFamily="2" charset="0"/>
                        </a:rPr>
                        <a:t>Friday</a:t>
                      </a:r>
                    </a:p>
                  </a:txBody>
                  <a:tcPr marL="6350" marR="6350" marT="6350" marB="0" anchor="ctr">
                    <a:lnL>
                      <a:noFill/>
                    </a:lnL>
                    <a:lnR>
                      <a:noFill/>
                    </a:lnR>
                    <a:lnT>
                      <a:noFill/>
                    </a:lnT>
                    <a:lnB>
                      <a:noFill/>
                    </a:lnB>
                    <a:noFill/>
                  </a:tcPr>
                </a:tc>
                <a:extLst>
                  <a:ext uri="{0D108BD9-81ED-4DB2-BD59-A6C34878D82A}">
                    <a16:rowId xmlns:a16="http://schemas.microsoft.com/office/drawing/2014/main" val="3921077512"/>
                  </a:ext>
                </a:extLst>
              </a:tr>
              <a:tr h="1514292">
                <a:tc>
                  <a:txBody>
                    <a:bodyPr/>
                    <a:lstStyle/>
                    <a:p>
                      <a:pPr algn="r" fontAlgn="t">
                        <a:buNone/>
                      </a:pPr>
                      <a:r>
                        <a:rPr lang="en-US" sz="1600" b="1" i="0" u="none" strike="noStrike">
                          <a:solidFill>
                            <a:srgbClr val="808080"/>
                          </a:solidFill>
                          <a:effectLst/>
                          <a:latin typeface="Reckless Neue Medium" panose="00000600000000000000" pitchFamily="2"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6428573"/>
                  </a:ext>
                </a:extLst>
              </a:tr>
              <a:tr h="1514292">
                <a:tc>
                  <a:txBody>
                    <a:bodyPr/>
                    <a:lstStyle/>
                    <a:p>
                      <a:pPr algn="r" fontAlgn="t">
                        <a:buNone/>
                      </a:pPr>
                      <a:r>
                        <a:rPr lang="en-US" sz="1600" b="1" i="0" u="none" strike="noStrike">
                          <a:solidFill>
                            <a:srgbClr val="808080"/>
                          </a:solidFill>
                          <a:effectLst/>
                          <a:latin typeface="Reckless Neue Medium" panose="00000600000000000000" pitchFamily="2" charset="0"/>
                        </a:rPr>
                        <a:t>4</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5</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6</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7</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8</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945467"/>
                  </a:ext>
                </a:extLst>
              </a:tr>
              <a:tr h="1514292">
                <a:tc>
                  <a:txBody>
                    <a:bodyPr/>
                    <a:lstStyle/>
                    <a:p>
                      <a:pPr algn="r" fontAlgn="t">
                        <a:buNone/>
                      </a:pPr>
                      <a:r>
                        <a:rPr lang="en-US" sz="1600" b="1" i="0" u="none" strike="noStrike">
                          <a:solidFill>
                            <a:srgbClr val="808080"/>
                          </a:solidFill>
                          <a:effectLst/>
                          <a:latin typeface="Reckless Neue Medium" panose="00000600000000000000" pitchFamily="2" charset="0"/>
                        </a:rPr>
                        <a:t>11</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12</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13</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14</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15</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2878371"/>
                  </a:ext>
                </a:extLst>
              </a:tr>
              <a:tr h="1514292">
                <a:tc>
                  <a:txBody>
                    <a:bodyPr/>
                    <a:lstStyle/>
                    <a:p>
                      <a:pPr algn="r" fontAlgn="t">
                        <a:buNone/>
                      </a:pPr>
                      <a:r>
                        <a:rPr lang="en-US" sz="1600" b="1" i="0" u="none" strike="noStrike">
                          <a:solidFill>
                            <a:srgbClr val="808080"/>
                          </a:solidFill>
                          <a:effectLst/>
                          <a:latin typeface="Reckless Neue Medium" panose="00000600000000000000" pitchFamily="2" charset="0"/>
                        </a:rPr>
                        <a:t>18</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19</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20</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21</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22</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7750830"/>
                  </a:ext>
                </a:extLst>
              </a:tr>
              <a:tr h="1514292">
                <a:tc>
                  <a:txBody>
                    <a:bodyPr/>
                    <a:lstStyle/>
                    <a:p>
                      <a:pPr algn="r" fontAlgn="t">
                        <a:buNone/>
                      </a:pPr>
                      <a:r>
                        <a:rPr lang="en-US" sz="1600" b="1" i="0" u="none" strike="noStrike">
                          <a:solidFill>
                            <a:srgbClr val="808080"/>
                          </a:solidFill>
                          <a:effectLst/>
                          <a:latin typeface="Reckless Neue Medium" panose="00000600000000000000" pitchFamily="2" charset="0"/>
                        </a:rPr>
                        <a:t>25</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26</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27</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a:solidFill>
                            <a:srgbClr val="808080"/>
                          </a:solidFill>
                          <a:effectLst/>
                          <a:latin typeface="Reckless Neue Medium" panose="00000600000000000000" pitchFamily="2" charset="0"/>
                        </a:rPr>
                        <a:t>28</a:t>
                      </a:r>
                      <a:r>
                        <a:rPr lang="en-US" sz="1600" b="1" i="0" u="none" strike="noStrike">
                          <a:solidFill>
                            <a:srgbClr val="FFFFFF"/>
                          </a:solidFill>
                          <a:effectLst/>
                          <a:latin typeface="Reckless Neue Medium" panose="00000600000000000000" pitchFamily="2" charset="0"/>
                        </a:rPr>
                        <a:t>_</a:t>
                      </a:r>
                      <a:endParaRPr lang="en-US" sz="1600" b="1" i="0" u="none" strike="noStrike">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US" sz="1600" b="1" i="0" u="none" strike="noStrike" dirty="0">
                          <a:solidFill>
                            <a:srgbClr val="808080"/>
                          </a:solidFill>
                          <a:effectLst/>
                          <a:latin typeface="Reckless Neue Medium" panose="00000600000000000000" pitchFamily="2" charset="0"/>
                        </a:rPr>
                        <a:t>29</a:t>
                      </a:r>
                      <a:r>
                        <a:rPr lang="en-US" sz="1600" b="1" i="0" u="none" strike="noStrike" dirty="0">
                          <a:solidFill>
                            <a:srgbClr val="FFFFFF"/>
                          </a:solidFill>
                          <a:effectLst/>
                          <a:latin typeface="Reckless Neue Medium" panose="00000600000000000000" pitchFamily="2" charset="0"/>
                        </a:rPr>
                        <a:t>_</a:t>
                      </a:r>
                      <a:endParaRPr lang="en-US" sz="1600" b="1" i="0" u="none" strike="noStrike" dirty="0">
                        <a:solidFill>
                          <a:srgbClr val="808080"/>
                        </a:solidFill>
                        <a:effectLst/>
                        <a:latin typeface="Reckless Neue Medium" panose="000006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6479584"/>
                  </a:ext>
                </a:extLst>
              </a:tr>
            </a:tbl>
          </a:graphicData>
        </a:graphic>
      </p:graphicFrame>
    </p:spTree>
    <p:extLst>
      <p:ext uri="{BB962C8B-B14F-4D97-AF65-F5344CB8AC3E}">
        <p14:creationId xmlns:p14="http://schemas.microsoft.com/office/powerpoint/2010/main" val="358879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vember 2023">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CD454FD0-49FB-8970-08EC-C535C4E32A45}"/>
              </a:ext>
            </a:extLst>
          </p:cNvPr>
          <p:cNvSpPr/>
          <p:nvPr userDrawn="1"/>
        </p:nvSpPr>
        <p:spPr>
          <a:xfrm>
            <a:off x="-316814" y="2752528"/>
            <a:ext cx="633624" cy="633624"/>
          </a:xfrm>
          <a:prstGeom prst="ellipse">
            <a:avLst/>
          </a:prstGeom>
          <a:solidFill>
            <a:srgbClr val="01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51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cember 2023">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26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anuary 2024">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4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ebruary 2024">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FDA82E4-4C6C-C753-498B-90F6E5E69D66}"/>
              </a:ext>
            </a:extLst>
          </p:cNvPr>
          <p:cNvGraphicFramePr>
            <a:graphicFrameLocks noGrp="1"/>
          </p:cNvGraphicFramePr>
          <p:nvPr userDrawn="1">
            <p:extLst>
              <p:ext uri="{D42A27DB-BD31-4B8C-83A1-F6EECF244321}">
                <p14:modId xmlns:p14="http://schemas.microsoft.com/office/powerpoint/2010/main" val="2199016595"/>
              </p:ext>
            </p:extLst>
          </p:nvPr>
        </p:nvGraphicFramePr>
        <p:xfrm>
          <a:off x="-1" y="1897518"/>
          <a:ext cx="7772400" cy="7891272"/>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514579320"/>
                    </a:ext>
                  </a:extLst>
                </a:gridCol>
                <a:gridCol w="1554480">
                  <a:extLst>
                    <a:ext uri="{9D8B030D-6E8A-4147-A177-3AD203B41FA5}">
                      <a16:colId xmlns:a16="http://schemas.microsoft.com/office/drawing/2014/main" val="2206927915"/>
                    </a:ext>
                  </a:extLst>
                </a:gridCol>
                <a:gridCol w="1554480">
                  <a:extLst>
                    <a:ext uri="{9D8B030D-6E8A-4147-A177-3AD203B41FA5}">
                      <a16:colId xmlns:a16="http://schemas.microsoft.com/office/drawing/2014/main" val="1585001750"/>
                    </a:ext>
                  </a:extLst>
                </a:gridCol>
                <a:gridCol w="1554480">
                  <a:extLst>
                    <a:ext uri="{9D8B030D-6E8A-4147-A177-3AD203B41FA5}">
                      <a16:colId xmlns:a16="http://schemas.microsoft.com/office/drawing/2014/main" val="2962782086"/>
                    </a:ext>
                  </a:extLst>
                </a:gridCol>
                <a:gridCol w="1554480">
                  <a:extLst>
                    <a:ext uri="{9D8B030D-6E8A-4147-A177-3AD203B41FA5}">
                      <a16:colId xmlns:a16="http://schemas.microsoft.com/office/drawing/2014/main" val="1197313246"/>
                    </a:ext>
                  </a:extLst>
                </a:gridCol>
              </a:tblGrid>
              <a:tr h="274320">
                <a:tc>
                  <a:txBody>
                    <a:bodyPr/>
                    <a:lstStyle/>
                    <a:p>
                      <a:pPr algn="ctr"/>
                      <a:r>
                        <a:rPr lang="en-US" sz="1000" b="1" i="0" spc="150" baseline="0" dirty="0">
                          <a:latin typeface="Arial" panose="020B0604020202020204" pitchFamily="34" charset="0"/>
                          <a:cs typeface="Arial" panose="020B0604020202020204" pitchFamily="34" charset="0"/>
                        </a:rPr>
                        <a:t>MONDAY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1BB"/>
                    </a:solidFill>
                  </a:tcPr>
                </a:tc>
                <a:tc>
                  <a:txBody>
                    <a:bodyPr/>
                    <a:lstStyle/>
                    <a:p>
                      <a:pPr algn="ctr"/>
                      <a:r>
                        <a:rPr lang="en-US" sz="1000" b="1" i="0" spc="150" baseline="0" dirty="0">
                          <a:latin typeface="Arial" panose="020B0604020202020204" pitchFamily="34" charset="0"/>
                          <a:cs typeface="Arial" panose="020B0604020202020204" pitchFamily="34" charset="0"/>
                        </a:rPr>
                        <a:t>TUESDAY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1BB"/>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WEDNESDAY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1BB"/>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THURSDAY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1BB"/>
                    </a:solidFill>
                  </a:tcPr>
                </a:tc>
                <a:tc>
                  <a:txBody>
                    <a:bodyPr/>
                    <a:lstStyle/>
                    <a:p>
                      <a:pPr marL="0" marR="0" lvl="0" indent="0" algn="ctr" defTabSz="754449" rtl="0" eaLnBrk="1" fontAlgn="auto" latinLnBrk="0" hangingPunct="1">
                        <a:lnSpc>
                          <a:spcPct val="100000"/>
                        </a:lnSpc>
                        <a:spcBef>
                          <a:spcPts val="0"/>
                        </a:spcBef>
                        <a:spcAft>
                          <a:spcPts val="0"/>
                        </a:spcAft>
                        <a:buClrTx/>
                        <a:buSzTx/>
                        <a:buFontTx/>
                        <a:buNone/>
                        <a:tabLst/>
                        <a:defRPr/>
                      </a:pPr>
                      <a:r>
                        <a:rPr lang="en-US" sz="1000" b="1" i="0" spc="150" baseline="0" dirty="0">
                          <a:latin typeface="Arial" panose="020B0604020202020204" pitchFamily="34" charset="0"/>
                          <a:cs typeface="Arial" panose="020B0604020202020204" pitchFamily="34" charset="0"/>
                        </a:rPr>
                        <a:t>FRIDAY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1BB"/>
                    </a:solidFill>
                  </a:tcPr>
                </a:tc>
                <a:extLst>
                  <a:ext uri="{0D108BD9-81ED-4DB2-BD59-A6C34878D82A}">
                    <a16:rowId xmlns:a16="http://schemas.microsoft.com/office/drawing/2014/main" val="3956696154"/>
                  </a:ext>
                </a:extLst>
              </a:tr>
              <a:tr h="1517904">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CB7A"/>
                    </a:solid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CB7A"/>
                    </a:solid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CB7A"/>
                    </a:solid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05806598"/>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5</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6</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7</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8</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9</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16604202"/>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12</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13</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14</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15</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16</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790150923"/>
                  </a:ext>
                </a:extLst>
              </a:tr>
              <a:tr h="1517904">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19</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20</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21</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22</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23</a:t>
                      </a: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65545743"/>
                  </a:ext>
                </a:extLst>
              </a:tr>
              <a:tr h="1545336">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26</a:t>
                      </a:r>
                    </a:p>
                  </a:txBody>
                  <a:tcPr marT="64008" marB="64008">
                    <a:lnL w="1270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27</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28</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600" b="1" i="0" dirty="0">
                          <a:solidFill>
                            <a:schemeClr val="tx1">
                              <a:lumMod val="50000"/>
                              <a:lumOff val="50000"/>
                            </a:schemeClr>
                          </a:solidFill>
                          <a:latin typeface="Arial" panose="020B0604020202020204" pitchFamily="34" charset="0"/>
                          <a:cs typeface="Arial" panose="020B0604020202020204" pitchFamily="34" charset="0"/>
                        </a:rPr>
                        <a:t>29</a:t>
                      </a:r>
                    </a:p>
                  </a:txBody>
                  <a:tcPr marT="64008" marB="64008">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US" sz="1600" b="1" i="0" dirty="0">
                        <a:solidFill>
                          <a:schemeClr val="tx1">
                            <a:lumMod val="50000"/>
                            <a:lumOff val="50000"/>
                          </a:schemeClr>
                        </a:solidFill>
                        <a:latin typeface="Arial" panose="020B0604020202020204" pitchFamily="34" charset="0"/>
                        <a:cs typeface="Arial" panose="020B0604020202020204" pitchFamily="34" charset="0"/>
                      </a:endParaRPr>
                    </a:p>
                  </a:txBody>
                  <a:tcPr marT="64008" marB="64008">
                    <a:lnL w="9525"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FFF571"/>
                    </a:solidFill>
                  </a:tcPr>
                </a:tc>
                <a:extLst>
                  <a:ext uri="{0D108BD9-81ED-4DB2-BD59-A6C34878D82A}">
                    <a16:rowId xmlns:a16="http://schemas.microsoft.com/office/drawing/2014/main" val="1980619521"/>
                  </a:ext>
                </a:extLst>
              </a:tr>
            </a:tbl>
          </a:graphicData>
        </a:graphic>
      </p:graphicFrame>
      <p:sp>
        <p:nvSpPr>
          <p:cNvPr id="6" name="TextBox 5">
            <a:extLst>
              <a:ext uri="{FF2B5EF4-FFF2-40B4-BE49-F238E27FC236}">
                <a16:creationId xmlns:a16="http://schemas.microsoft.com/office/drawing/2014/main" id="{64A98D2D-EA9F-8C62-F71F-3A5F7AA92689}"/>
              </a:ext>
            </a:extLst>
          </p:cNvPr>
          <p:cNvSpPr txBox="1"/>
          <p:nvPr userDrawn="1"/>
        </p:nvSpPr>
        <p:spPr>
          <a:xfrm>
            <a:off x="3140861" y="704088"/>
            <a:ext cx="4353019" cy="429768"/>
          </a:xfrm>
          <a:prstGeom prst="rect">
            <a:avLst/>
          </a:prstGeom>
          <a:noFill/>
        </p:spPr>
        <p:txBody>
          <a:bodyPr wrap="square" lIns="0" tIns="0" rIns="0" bIns="0">
            <a:spAutoFit/>
          </a:bodyPr>
          <a:lstStyle/>
          <a:p>
            <a:pPr algn="r"/>
            <a:r>
              <a:rPr lang="en-US" sz="2800" b="1" i="0" dirty="0">
                <a:solidFill>
                  <a:srgbClr val="0171BB"/>
                </a:solidFill>
                <a:latin typeface="Arial Black" panose="020B0604020202020204" pitchFamily="34" charset="0"/>
                <a:cs typeface="Arial Black" panose="020B0604020202020204" pitchFamily="34" charset="0"/>
              </a:rPr>
              <a:t>February 2024</a:t>
            </a:r>
          </a:p>
        </p:txBody>
      </p:sp>
      <p:sp>
        <p:nvSpPr>
          <p:cNvPr id="2" name="Rectangle 1">
            <a:extLst>
              <a:ext uri="{FF2B5EF4-FFF2-40B4-BE49-F238E27FC236}">
                <a16:creationId xmlns:a16="http://schemas.microsoft.com/office/drawing/2014/main" id="{1EBC0EFD-A1C4-179E-ECA6-5B0CE0ACE43D}"/>
              </a:ext>
            </a:extLst>
          </p:cNvPr>
          <p:cNvSpPr/>
          <p:nvPr userDrawn="1"/>
        </p:nvSpPr>
        <p:spPr>
          <a:xfrm>
            <a:off x="0" y="9784080"/>
            <a:ext cx="7772400" cy="274320"/>
          </a:xfrm>
          <a:prstGeom prst="rect">
            <a:avLst/>
          </a:prstGeom>
          <a:solidFill>
            <a:srgbClr val="50C2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B503299C-91CA-B7C9-A6BB-42E944E4F16B}"/>
              </a:ext>
            </a:extLst>
          </p:cNvPr>
          <p:cNvSpPr/>
          <p:nvPr userDrawn="1"/>
        </p:nvSpPr>
        <p:spPr>
          <a:xfrm>
            <a:off x="5778950" y="0"/>
            <a:ext cx="1993450" cy="586007"/>
          </a:xfrm>
          <a:custGeom>
            <a:avLst/>
            <a:gdLst>
              <a:gd name="connsiteX0" fmla="*/ 1409795 w 1409795"/>
              <a:gd name="connsiteY0" fmla="*/ 0 h 414432"/>
              <a:gd name="connsiteX1" fmla="*/ 1409795 w 1409795"/>
              <a:gd name="connsiteY1" fmla="*/ 414433 h 414432"/>
              <a:gd name="connsiteX2" fmla="*/ 0 w 1409795"/>
              <a:gd name="connsiteY2" fmla="*/ 0 h 414432"/>
            </a:gdLst>
            <a:ahLst/>
            <a:cxnLst>
              <a:cxn ang="0">
                <a:pos x="connsiteX0" y="connsiteY0"/>
              </a:cxn>
              <a:cxn ang="0">
                <a:pos x="connsiteX1" y="connsiteY1"/>
              </a:cxn>
              <a:cxn ang="0">
                <a:pos x="connsiteX2" y="connsiteY2"/>
              </a:cxn>
            </a:cxnLst>
            <a:rect l="l" t="t" r="r" b="b"/>
            <a:pathLst>
              <a:path w="1409795" h="414432">
                <a:moveTo>
                  <a:pt x="1409795" y="0"/>
                </a:moveTo>
                <a:lnTo>
                  <a:pt x="1409795" y="414433"/>
                </a:lnTo>
                <a:lnTo>
                  <a:pt x="0" y="0"/>
                </a:lnTo>
                <a:close/>
              </a:path>
            </a:pathLst>
          </a:custGeom>
          <a:solidFill>
            <a:srgbClr val="F99D29"/>
          </a:solidFill>
          <a:ln w="9525"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id="{1AA255D5-3977-80D2-FA28-92B9ECBF6CF3}"/>
              </a:ext>
            </a:extLst>
          </p:cNvPr>
          <p:cNvGrpSpPr/>
          <p:nvPr userDrawn="1"/>
        </p:nvGrpSpPr>
        <p:grpSpPr>
          <a:xfrm>
            <a:off x="-2" y="1184170"/>
            <a:ext cx="2436077" cy="713348"/>
            <a:chOff x="-2" y="1184170"/>
            <a:chExt cx="2436077" cy="713348"/>
          </a:xfrm>
        </p:grpSpPr>
        <p:sp>
          <p:nvSpPr>
            <p:cNvPr id="7" name="Freeform 6">
              <a:extLst>
                <a:ext uri="{FF2B5EF4-FFF2-40B4-BE49-F238E27FC236}">
                  <a16:creationId xmlns:a16="http://schemas.microsoft.com/office/drawing/2014/main" id="{DEADE5BF-9051-04B8-7A60-A3ADC66E89A6}"/>
                </a:ext>
              </a:extLst>
            </p:cNvPr>
            <p:cNvSpPr/>
            <p:nvPr/>
          </p:nvSpPr>
          <p:spPr>
            <a:xfrm>
              <a:off x="617238" y="1364581"/>
              <a:ext cx="1818837" cy="532933"/>
            </a:xfrm>
            <a:custGeom>
              <a:avLst/>
              <a:gdLst>
                <a:gd name="connsiteX0" fmla="*/ 0 w 1438465"/>
                <a:gd name="connsiteY0" fmla="*/ 0 h 421481"/>
                <a:gd name="connsiteX1" fmla="*/ 0 w 1438465"/>
                <a:gd name="connsiteY1" fmla="*/ 173927 h 421481"/>
                <a:gd name="connsiteX2" fmla="*/ 4572 w 1438465"/>
                <a:gd name="connsiteY2" fmla="*/ 173831 h 421481"/>
                <a:gd name="connsiteX3" fmla="*/ 329375 w 1438465"/>
                <a:gd name="connsiteY3" fmla="*/ 421481 h 421481"/>
                <a:gd name="connsiteX4" fmla="*/ 1438466 w 1438465"/>
                <a:gd name="connsiteY4" fmla="*/ 421481 h 421481"/>
                <a:gd name="connsiteX5" fmla="*/ 492728 w 1438465"/>
                <a:gd name="connsiteY5" fmla="*/ 144113 h 421481"/>
                <a:gd name="connsiteX6" fmla="*/ 0 w 1438465"/>
                <a:gd name="connsiteY6" fmla="*/ 0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65" h="421481">
                  <a:moveTo>
                    <a:pt x="0" y="0"/>
                  </a:moveTo>
                  <a:lnTo>
                    <a:pt x="0" y="173927"/>
                  </a:lnTo>
                  <a:cubicBezTo>
                    <a:pt x="1524" y="173927"/>
                    <a:pt x="3048" y="173831"/>
                    <a:pt x="4572" y="173831"/>
                  </a:cubicBezTo>
                  <a:cubicBezTo>
                    <a:pt x="159734" y="173831"/>
                    <a:pt x="290227" y="278702"/>
                    <a:pt x="329375" y="421481"/>
                  </a:cubicBezTo>
                  <a:lnTo>
                    <a:pt x="1438466" y="421481"/>
                  </a:lnTo>
                  <a:lnTo>
                    <a:pt x="492728" y="144113"/>
                  </a:lnTo>
                  <a:lnTo>
                    <a:pt x="0" y="0"/>
                  </a:lnTo>
                  <a:close/>
                </a:path>
              </a:pathLst>
            </a:custGeom>
            <a:solidFill>
              <a:srgbClr val="FFCA7A"/>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4034CDD-A62A-636C-A335-CF01E7A1853E}"/>
                </a:ext>
              </a:extLst>
            </p:cNvPr>
            <p:cNvSpPr/>
            <p:nvPr/>
          </p:nvSpPr>
          <p:spPr>
            <a:xfrm>
              <a:off x="-2" y="1184170"/>
              <a:ext cx="617239" cy="713347"/>
            </a:xfrm>
            <a:custGeom>
              <a:avLst/>
              <a:gdLst>
                <a:gd name="connsiteX0" fmla="*/ 488156 w 488156"/>
                <a:gd name="connsiteY0" fmla="*/ 316611 h 564165"/>
                <a:gd name="connsiteX1" fmla="*/ 488156 w 488156"/>
                <a:gd name="connsiteY1" fmla="*/ 142685 h 564165"/>
                <a:gd name="connsiteX2" fmla="*/ 0 w 488156"/>
                <a:gd name="connsiteY2" fmla="*/ 0 h 564165"/>
                <a:gd name="connsiteX3" fmla="*/ 0 w 488156"/>
                <a:gd name="connsiteY3" fmla="*/ 564166 h 564165"/>
                <a:gd name="connsiteX4" fmla="*/ 167926 w 488156"/>
                <a:gd name="connsiteY4" fmla="*/ 564166 h 564165"/>
                <a:gd name="connsiteX5" fmla="*/ 488156 w 488156"/>
                <a:gd name="connsiteY5" fmla="*/ 316611 h 56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156" h="564165">
                  <a:moveTo>
                    <a:pt x="488156" y="316611"/>
                  </a:moveTo>
                  <a:lnTo>
                    <a:pt x="488156" y="142685"/>
                  </a:lnTo>
                  <a:lnTo>
                    <a:pt x="0" y="0"/>
                  </a:lnTo>
                  <a:lnTo>
                    <a:pt x="0" y="564166"/>
                  </a:lnTo>
                  <a:lnTo>
                    <a:pt x="167926" y="564166"/>
                  </a:lnTo>
                  <a:cubicBezTo>
                    <a:pt x="206597" y="422815"/>
                    <a:pt x="334994" y="318611"/>
                    <a:pt x="488156" y="316611"/>
                  </a:cubicBezTo>
                  <a:close/>
                </a:path>
              </a:pathLst>
            </a:custGeom>
            <a:solidFill>
              <a:srgbClr val="50C2EC"/>
            </a:solid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398BBBC-0DD5-88E5-5724-C4A353E3D79B}"/>
                </a:ext>
              </a:extLst>
            </p:cNvPr>
            <p:cNvSpPr/>
            <p:nvPr/>
          </p:nvSpPr>
          <p:spPr>
            <a:xfrm>
              <a:off x="212208" y="1584382"/>
              <a:ext cx="821258" cy="313136"/>
            </a:xfrm>
            <a:custGeom>
              <a:avLst/>
              <a:gdLst>
                <a:gd name="connsiteX0" fmla="*/ 324802 w 649509"/>
                <a:gd name="connsiteY0" fmla="*/ 0 h 247650"/>
                <a:gd name="connsiteX1" fmla="*/ 320230 w 649509"/>
                <a:gd name="connsiteY1" fmla="*/ 95 h 247650"/>
                <a:gd name="connsiteX2" fmla="*/ 0 w 649509"/>
                <a:gd name="connsiteY2" fmla="*/ 247650 h 247650"/>
                <a:gd name="connsiteX3" fmla="*/ 320230 w 649509"/>
                <a:gd name="connsiteY3" fmla="*/ 247650 h 247650"/>
                <a:gd name="connsiteX4" fmla="*/ 649510 w 649509"/>
                <a:gd name="connsiteY4" fmla="*/ 247650 h 247650"/>
                <a:gd name="connsiteX5" fmla="*/ 324802 w 649509"/>
                <a:gd name="connsiteY5"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509" h="247650">
                  <a:moveTo>
                    <a:pt x="324802" y="0"/>
                  </a:moveTo>
                  <a:cubicBezTo>
                    <a:pt x="323279" y="0"/>
                    <a:pt x="321755" y="95"/>
                    <a:pt x="320230" y="95"/>
                  </a:cubicBezTo>
                  <a:cubicBezTo>
                    <a:pt x="167068" y="2096"/>
                    <a:pt x="38671" y="106299"/>
                    <a:pt x="0" y="247650"/>
                  </a:cubicBezTo>
                  <a:lnTo>
                    <a:pt x="320230" y="247650"/>
                  </a:lnTo>
                  <a:lnTo>
                    <a:pt x="649510" y="247650"/>
                  </a:lnTo>
                  <a:cubicBezTo>
                    <a:pt x="610457" y="104870"/>
                    <a:pt x="479965" y="0"/>
                    <a:pt x="324802" y="0"/>
                  </a:cubicBezTo>
                  <a:close/>
                </a:path>
              </a:pathLst>
            </a:custGeom>
            <a:solidFill>
              <a:srgbClr val="FFF572"/>
            </a:solidFill>
            <a:ln w="9525" cap="flat">
              <a:noFill/>
              <a:prstDash val="solid"/>
              <a:miter/>
            </a:ln>
          </p:spPr>
          <p:txBody>
            <a:bodyPr rtlCol="0" anchor="ctr"/>
            <a:lstStyle/>
            <a:p>
              <a:endParaRPr lang="en-US"/>
            </a:p>
          </p:txBody>
        </p:sp>
      </p:grpSp>
      <p:pic>
        <p:nvPicPr>
          <p:cNvPr id="12" name="Picture 11">
            <a:extLst>
              <a:ext uri="{FF2B5EF4-FFF2-40B4-BE49-F238E27FC236}">
                <a16:creationId xmlns:a16="http://schemas.microsoft.com/office/drawing/2014/main" id="{E5B16856-3D1C-03CB-B261-1F80DEB248F3}"/>
              </a:ext>
            </a:extLst>
          </p:cNvPr>
          <p:cNvPicPr>
            <a:picLocks noChangeAspect="1"/>
          </p:cNvPicPr>
          <p:nvPr userDrawn="1"/>
        </p:nvPicPr>
        <p:blipFill>
          <a:blip r:embed="rId2"/>
          <a:srcRect/>
          <a:stretch/>
        </p:blipFill>
        <p:spPr>
          <a:xfrm flipH="1">
            <a:off x="6413277" y="8644194"/>
            <a:ext cx="971874" cy="971874"/>
          </a:xfrm>
          <a:prstGeom prst="rect">
            <a:avLst/>
          </a:prstGeom>
        </p:spPr>
      </p:pic>
      <p:sp>
        <p:nvSpPr>
          <p:cNvPr id="13" name="Oval 12">
            <a:extLst>
              <a:ext uri="{FF2B5EF4-FFF2-40B4-BE49-F238E27FC236}">
                <a16:creationId xmlns:a16="http://schemas.microsoft.com/office/drawing/2014/main" id="{C3EB8D73-88BD-AE63-2421-CEA54AF16B74}"/>
              </a:ext>
            </a:extLst>
          </p:cNvPr>
          <p:cNvSpPr/>
          <p:nvPr userDrawn="1"/>
        </p:nvSpPr>
        <p:spPr>
          <a:xfrm>
            <a:off x="7099484" y="8695193"/>
            <a:ext cx="529860" cy="529860"/>
          </a:xfrm>
          <a:prstGeom prst="ellipse">
            <a:avLst/>
          </a:prstGeom>
          <a:solidFill>
            <a:srgbClr val="F055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5B7C582-255F-BAE2-3632-33663B1884A1}"/>
              </a:ext>
            </a:extLst>
          </p:cNvPr>
          <p:cNvPicPr>
            <a:picLocks noChangeAspect="1"/>
          </p:cNvPicPr>
          <p:nvPr userDrawn="1"/>
        </p:nvPicPr>
        <p:blipFill rotWithShape="1">
          <a:blip r:embed="rId3"/>
          <a:srcRect l="9688" t="134" r="40418" b="15159"/>
          <a:stretch/>
        </p:blipFill>
        <p:spPr>
          <a:xfrm>
            <a:off x="0" y="2172852"/>
            <a:ext cx="4666057" cy="1517904"/>
          </a:xfrm>
          <a:prstGeom prst="rect">
            <a:avLst/>
          </a:prstGeom>
        </p:spPr>
      </p:pic>
    </p:spTree>
    <p:extLst>
      <p:ext uri="{BB962C8B-B14F-4D97-AF65-F5344CB8AC3E}">
        <p14:creationId xmlns:p14="http://schemas.microsoft.com/office/powerpoint/2010/main" val="1222540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3F863D-3F9E-62E1-08C3-C6474AD485D2}"/>
              </a:ext>
            </a:extLst>
          </p:cNvPr>
          <p:cNvPicPr>
            <a:picLocks noChangeAspect="1"/>
          </p:cNvPicPr>
          <p:nvPr userDrawn="1"/>
        </p:nvPicPr>
        <p:blipFill>
          <a:blip r:embed="rId23"/>
          <a:stretch>
            <a:fillRect/>
          </a:stretch>
        </p:blipFill>
        <p:spPr>
          <a:xfrm>
            <a:off x="0" y="9784080"/>
            <a:ext cx="7772400" cy="266700"/>
          </a:xfrm>
          <a:prstGeom prst="rect">
            <a:avLst/>
          </a:prstGeom>
        </p:spPr>
      </p:pic>
      <p:pic>
        <p:nvPicPr>
          <p:cNvPr id="6" name="Picture 5">
            <a:extLst>
              <a:ext uri="{FF2B5EF4-FFF2-40B4-BE49-F238E27FC236}">
                <a16:creationId xmlns:a16="http://schemas.microsoft.com/office/drawing/2014/main" id="{BB591389-E3CB-C77D-BB64-3BFB8E4DB10C}"/>
              </a:ext>
            </a:extLst>
          </p:cNvPr>
          <p:cNvPicPr>
            <a:picLocks noChangeAspect="1"/>
          </p:cNvPicPr>
          <p:nvPr userDrawn="1"/>
        </p:nvPicPr>
        <p:blipFill>
          <a:blip r:embed="rId24"/>
          <a:stretch>
            <a:fillRect/>
          </a:stretch>
        </p:blipFill>
        <p:spPr>
          <a:xfrm>
            <a:off x="0" y="0"/>
            <a:ext cx="7772400" cy="2183258"/>
          </a:xfrm>
          <a:prstGeom prst="rect">
            <a:avLst/>
          </a:prstGeom>
        </p:spPr>
      </p:pic>
    </p:spTree>
    <p:extLst>
      <p:ext uri="{BB962C8B-B14F-4D97-AF65-F5344CB8AC3E}">
        <p14:creationId xmlns:p14="http://schemas.microsoft.com/office/powerpoint/2010/main" val="2466457291"/>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65" r:id="rId3"/>
    <p:sldLayoutId id="2147483667" r:id="rId4"/>
    <p:sldLayoutId id="2147483672" r:id="rId5"/>
    <p:sldLayoutId id="2147483671" r:id="rId6"/>
    <p:sldLayoutId id="2147483670" r:id="rId7"/>
    <p:sldLayoutId id="2147483669" r:id="rId8"/>
    <p:sldLayoutId id="2147483674" r:id="rId9"/>
    <p:sldLayoutId id="2147483675" r:id="rId10"/>
    <p:sldLayoutId id="2147483676" r:id="rId11"/>
    <p:sldLayoutId id="2147483677" r:id="rId12"/>
    <p:sldLayoutId id="2147483678" r:id="rId13"/>
    <p:sldLayoutId id="2147483682" r:id="rId14"/>
    <p:sldLayoutId id="2147483683" r:id="rId15"/>
    <p:sldLayoutId id="2147483684" r:id="rId16"/>
    <p:sldLayoutId id="2147483685" r:id="rId17"/>
    <p:sldLayoutId id="2147483686" r:id="rId18"/>
    <p:sldLayoutId id="2147483687" r:id="rId19"/>
    <p:sldLayoutId id="2147483673" r:id="rId20"/>
    <p:sldLayoutId id="2147483681" r:id="rId21"/>
  </p:sldLayoutIdLst>
  <p:txStyles>
    <p:titleStyle>
      <a:lvl1pPr algn="r" defTabSz="914400" rtl="0" eaLnBrk="1" latinLnBrk="0" hangingPunct="1">
        <a:lnSpc>
          <a:spcPct val="90000"/>
        </a:lnSpc>
        <a:spcBef>
          <a:spcPct val="0"/>
        </a:spcBef>
        <a:buNone/>
        <a:defRPr sz="3600" b="1" kern="1200">
          <a:solidFill>
            <a:schemeClr val="bg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089383"/>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038FD77D-BB28-2D69-995B-8C4630EF4BD5}"/>
              </a:ext>
            </a:extLst>
          </p:cNvPr>
          <p:cNvGrpSpPr>
            <a:grpSpLocks noGrp="1" noUngrp="1" noRot="1" noMove="1" noResize="1"/>
          </p:cNvGrpSpPr>
          <p:nvPr/>
        </p:nvGrpSpPr>
        <p:grpSpPr>
          <a:xfrm>
            <a:off x="41611" y="2350258"/>
            <a:ext cx="7730788" cy="6175751"/>
            <a:chOff x="17897" y="2424888"/>
            <a:chExt cx="7730788" cy="5857654"/>
          </a:xfrm>
        </p:grpSpPr>
        <p:sp>
          <p:nvSpPr>
            <p:cNvPr id="36" name="TextBox 35">
              <a:extLst>
                <a:ext uri="{FF2B5EF4-FFF2-40B4-BE49-F238E27FC236}">
                  <a16:creationId xmlns:a16="http://schemas.microsoft.com/office/drawing/2014/main" id="{F4BEACDB-9A18-B3F0-0F7A-3569B24282B0}"/>
                </a:ext>
              </a:extLst>
            </p:cNvPr>
            <p:cNvSpPr txBox="1">
              <a:spLocks noGrp="1" noRot="1" noMove="1" noResize="1" noEditPoints="1" noAdjustHandles="1" noChangeArrowheads="1" noChangeShapeType="1"/>
            </p:cNvSpPr>
            <p:nvPr/>
          </p:nvSpPr>
          <p:spPr>
            <a:xfrm>
              <a:off x="6221665" y="2424889"/>
              <a:ext cx="1463040" cy="1015227"/>
            </a:xfrm>
            <a:prstGeom prst="rect">
              <a:avLst/>
            </a:prstGeom>
            <a:noFill/>
          </p:spPr>
          <p:txBody>
            <a:bodyPr wrap="square">
              <a:spAutoFit/>
            </a:bodyPr>
            <a:lstStyle/>
            <a:p>
              <a:pPr algn="ctr">
                <a:lnSpc>
                  <a:spcPts val="1280"/>
                </a:lnSpc>
              </a:pPr>
              <a:r>
                <a:rPr lang="en-US" sz="800" b="1" dirty="0">
                  <a:latin typeface="Gotham HTF Book" pitchFamily="50" charset="0"/>
                </a:rPr>
                <a:t>Crispy Chicken </a:t>
              </a:r>
            </a:p>
            <a:p>
              <a:pPr algn="ctr">
                <a:lnSpc>
                  <a:spcPts val="1280"/>
                </a:lnSpc>
              </a:pPr>
              <a:r>
                <a:rPr lang="en-US" sz="800" b="1" dirty="0">
                  <a:latin typeface="Gotham HTF Book" pitchFamily="50" charset="0"/>
                </a:rPr>
                <a:t>Tenders</a:t>
              </a:r>
            </a:p>
            <a:p>
              <a:pPr algn="ctr">
                <a:lnSpc>
                  <a:spcPts val="1280"/>
                </a:lnSpc>
              </a:pPr>
              <a:endParaRPr lang="en-US" sz="800" b="1" dirty="0">
                <a:latin typeface="Gotham HTF Book" pitchFamily="50" charset="0"/>
              </a:endParaRPr>
            </a:p>
            <a:p>
              <a:pPr algn="ctr">
                <a:lnSpc>
                  <a:spcPts val="1280"/>
                </a:lnSpc>
              </a:pPr>
              <a:r>
                <a:rPr lang="en-US" sz="800" dirty="0">
                  <a:latin typeface="Gotham HTF Book" pitchFamily="50" charset="0"/>
                </a:rPr>
                <a:t>Dipping Sauce</a:t>
              </a:r>
            </a:p>
            <a:p>
              <a:pPr algn="ctr">
                <a:lnSpc>
                  <a:spcPts val="1280"/>
                </a:lnSpc>
              </a:pPr>
              <a:r>
                <a:rPr lang="en-US" sz="800" dirty="0">
                  <a:latin typeface="Gotham HTF Book" pitchFamily="50" charset="0"/>
                </a:rPr>
                <a:t>Crinkle Fries</a:t>
              </a:r>
            </a:p>
            <a:p>
              <a:pPr algn="ctr">
                <a:lnSpc>
                  <a:spcPts val="1280"/>
                </a:lnSpc>
              </a:pPr>
              <a:r>
                <a:rPr lang="en-US" sz="800" dirty="0">
                  <a:latin typeface="Gotham HTF Book" pitchFamily="50" charset="0"/>
                </a:rPr>
                <a:t>Fruit &amp; Veggie</a:t>
              </a:r>
            </a:p>
          </p:txBody>
        </p:sp>
        <p:sp>
          <p:nvSpPr>
            <p:cNvPr id="37" name="TextBox 36">
              <a:extLst>
                <a:ext uri="{FF2B5EF4-FFF2-40B4-BE49-F238E27FC236}">
                  <a16:creationId xmlns:a16="http://schemas.microsoft.com/office/drawing/2014/main" id="{DC80AA15-8626-A480-ADA9-FAA80DE0F9DD}"/>
                </a:ext>
              </a:extLst>
            </p:cNvPr>
            <p:cNvSpPr txBox="1">
              <a:spLocks noGrp="1" noRot="1" noMove="1" noResize="1" noEditPoints="1" noAdjustHandles="1" noChangeArrowheads="1" noChangeShapeType="1"/>
            </p:cNvSpPr>
            <p:nvPr/>
          </p:nvSpPr>
          <p:spPr>
            <a:xfrm>
              <a:off x="4616022" y="2424888"/>
              <a:ext cx="1463040" cy="1173352"/>
            </a:xfrm>
            <a:prstGeom prst="rect">
              <a:avLst/>
            </a:prstGeom>
            <a:noFill/>
          </p:spPr>
          <p:txBody>
            <a:bodyPr wrap="square">
              <a:spAutoFit/>
            </a:bodyPr>
            <a:lstStyle/>
            <a:p>
              <a:pPr algn="ctr">
                <a:lnSpc>
                  <a:spcPts val="1280"/>
                </a:lnSpc>
              </a:pPr>
              <a:r>
                <a:rPr lang="en-US" sz="800" b="1" dirty="0">
                  <a:latin typeface="Gotham HTF Book" pitchFamily="50" charset="0"/>
                </a:rPr>
                <a:t>Sweet &amp; Sour Chicken Dumplings</a:t>
              </a:r>
            </a:p>
            <a:p>
              <a:pPr algn="ctr">
                <a:lnSpc>
                  <a:spcPts val="1280"/>
                </a:lnSpc>
              </a:pPr>
              <a:endParaRPr lang="en-US" sz="800" b="1" dirty="0">
                <a:latin typeface="Gotham HTF Book" pitchFamily="50" charset="0"/>
              </a:endParaRPr>
            </a:p>
            <a:p>
              <a:pPr algn="ctr">
                <a:lnSpc>
                  <a:spcPts val="1280"/>
                </a:lnSpc>
              </a:pPr>
              <a:r>
                <a:rPr lang="en-US" sz="800" dirty="0">
                  <a:latin typeface="Gotham HTF Book" pitchFamily="50" charset="0"/>
                </a:rPr>
                <a:t>Veggie Fried Rice</a:t>
              </a:r>
            </a:p>
            <a:p>
              <a:pPr algn="ctr">
                <a:lnSpc>
                  <a:spcPts val="1280"/>
                </a:lnSpc>
              </a:pPr>
              <a:r>
                <a:rPr lang="en-US" sz="800" dirty="0">
                  <a:latin typeface="Gotham HTF Book" pitchFamily="50" charset="0"/>
                </a:rPr>
                <a:t>Fortune Cookie</a:t>
              </a:r>
            </a:p>
            <a:p>
              <a:pPr algn="ctr">
                <a:lnSpc>
                  <a:spcPts val="1280"/>
                </a:lnSpc>
              </a:pPr>
              <a:r>
                <a:rPr lang="en-US" sz="800" dirty="0">
                  <a:latin typeface="Gotham HTF Book" pitchFamily="50" charset="0"/>
                </a:rPr>
                <a:t>Fruit &amp; Veggie </a:t>
              </a:r>
            </a:p>
            <a:p>
              <a:pPr algn="ctr">
                <a:lnSpc>
                  <a:spcPts val="1280"/>
                </a:lnSpc>
              </a:pPr>
              <a:endParaRPr lang="en-US" sz="800" dirty="0">
                <a:latin typeface="Gotham HTF Book" pitchFamily="50" charset="0"/>
              </a:endParaRPr>
            </a:p>
          </p:txBody>
        </p:sp>
        <p:sp>
          <p:nvSpPr>
            <p:cNvPr id="38" name="TextBox 37">
              <a:extLst>
                <a:ext uri="{FF2B5EF4-FFF2-40B4-BE49-F238E27FC236}">
                  <a16:creationId xmlns:a16="http://schemas.microsoft.com/office/drawing/2014/main" id="{161C47D6-DB01-05EA-AC61-D6BC74CE18E7}"/>
                </a:ext>
              </a:extLst>
            </p:cNvPr>
            <p:cNvSpPr txBox="1">
              <a:spLocks noGrp="1" noRot="1" noMove="1" noResize="1" noEditPoints="1" noAdjustHandles="1" noChangeArrowheads="1" noChangeShapeType="1"/>
            </p:cNvSpPr>
            <p:nvPr/>
          </p:nvSpPr>
          <p:spPr>
            <a:xfrm>
              <a:off x="3054386" y="2424889"/>
              <a:ext cx="1618943" cy="1489603"/>
            </a:xfrm>
            <a:prstGeom prst="rect">
              <a:avLst/>
            </a:prstGeom>
            <a:noFill/>
          </p:spPr>
          <p:txBody>
            <a:bodyPr wrap="square">
              <a:spAutoFit/>
            </a:bodyPr>
            <a:lstStyle/>
            <a:p>
              <a:pPr algn="ctr">
                <a:lnSpc>
                  <a:spcPts val="1280"/>
                </a:lnSpc>
              </a:pPr>
              <a:r>
                <a:rPr lang="en-US" sz="800" b="1" dirty="0">
                  <a:latin typeface="Gotham HTF Book" pitchFamily="50" charset="0"/>
                </a:rPr>
                <a:t>Pasta Marinara &amp; </a:t>
              </a:r>
            </a:p>
            <a:p>
              <a:pPr algn="ctr">
                <a:lnSpc>
                  <a:spcPts val="1280"/>
                </a:lnSpc>
              </a:pPr>
              <a:r>
                <a:rPr lang="en-US" sz="800" b="1" dirty="0">
                  <a:latin typeface="Gotham HTF Book" pitchFamily="50" charset="0"/>
                </a:rPr>
                <a:t>Meatballs</a:t>
              </a:r>
            </a:p>
            <a:p>
              <a:pPr algn="ctr">
                <a:lnSpc>
                  <a:spcPts val="1280"/>
                </a:lnSpc>
              </a:pPr>
              <a:r>
                <a:rPr lang="en-US" sz="800" dirty="0">
                  <a:latin typeface="Gotham HTF Book" pitchFamily="50" charset="0"/>
                </a:rPr>
                <a:t>Caesar Salad</a:t>
              </a:r>
            </a:p>
            <a:p>
              <a:pPr algn="ctr">
                <a:lnSpc>
                  <a:spcPts val="1280"/>
                </a:lnSpc>
              </a:pPr>
              <a:r>
                <a:rPr lang="en-US" sz="800" dirty="0">
                  <a:latin typeface="Gotham HTF Book" pitchFamily="50" charset="0"/>
                </a:rPr>
                <a:t>Warm Breadstick</a:t>
              </a:r>
            </a:p>
            <a:p>
              <a:pPr algn="ctr">
                <a:lnSpc>
                  <a:spcPts val="1280"/>
                </a:lnSpc>
              </a:pPr>
              <a:r>
                <a:rPr lang="en-US" sz="800" dirty="0">
                  <a:latin typeface="Gotham HTF Book" pitchFamily="50" charset="0"/>
                </a:rPr>
                <a:t>Fruit &amp; Veggie </a:t>
              </a:r>
            </a:p>
            <a:p>
              <a:pPr algn="ctr">
                <a:lnSpc>
                  <a:spcPts val="1280"/>
                </a:lnSpc>
              </a:pPr>
              <a:endParaRPr lang="en-US" sz="800" b="1" dirty="0">
                <a:latin typeface="Gotham HTF Book" pitchFamily="50" charset="0"/>
              </a:endParaRPr>
            </a:p>
            <a:p>
              <a:pPr algn="ctr">
                <a:lnSpc>
                  <a:spcPts val="1280"/>
                </a:lnSpc>
              </a:pPr>
              <a:r>
                <a:rPr lang="en-US" sz="800" b="1" dirty="0">
                  <a:solidFill>
                    <a:srgbClr val="C00000"/>
                  </a:solidFill>
                  <a:latin typeface="Gotham HTF Book" pitchFamily="50" charset="0"/>
                </a:rPr>
                <a:t>Cinnamon Sugar Pretzel Bites-$2.50</a:t>
              </a:r>
            </a:p>
            <a:p>
              <a:pPr algn="ctr">
                <a:lnSpc>
                  <a:spcPts val="1280"/>
                </a:lnSpc>
              </a:pPr>
              <a:endParaRPr lang="en-US" sz="800" b="1" dirty="0">
                <a:latin typeface="Gotham HTF Book" pitchFamily="50" charset="0"/>
              </a:endParaRPr>
            </a:p>
          </p:txBody>
        </p:sp>
        <p:sp>
          <p:nvSpPr>
            <p:cNvPr id="39" name="TextBox 38">
              <a:extLst>
                <a:ext uri="{FF2B5EF4-FFF2-40B4-BE49-F238E27FC236}">
                  <a16:creationId xmlns:a16="http://schemas.microsoft.com/office/drawing/2014/main" id="{6E7C6EAC-215C-2725-310E-040C8F2A170B}"/>
                </a:ext>
              </a:extLst>
            </p:cNvPr>
            <p:cNvSpPr txBox="1">
              <a:spLocks noGrp="1" noRot="1" noMove="1" noResize="1" noEditPoints="1" noAdjustHandles="1" noChangeArrowheads="1" noChangeShapeType="1"/>
            </p:cNvSpPr>
            <p:nvPr/>
          </p:nvSpPr>
          <p:spPr>
            <a:xfrm>
              <a:off x="6221665" y="3976282"/>
              <a:ext cx="1463040" cy="857101"/>
            </a:xfrm>
            <a:prstGeom prst="rect">
              <a:avLst/>
            </a:prstGeom>
            <a:noFill/>
          </p:spPr>
          <p:txBody>
            <a:bodyPr wrap="square">
              <a:spAutoFit/>
            </a:bodyPr>
            <a:lstStyle/>
            <a:p>
              <a:pPr algn="ctr">
                <a:lnSpc>
                  <a:spcPts val="1280"/>
                </a:lnSpc>
              </a:pPr>
              <a:r>
                <a:rPr lang="en-US" sz="800" b="1" dirty="0">
                  <a:latin typeface="Gotham HTF Book" pitchFamily="50" charset="0"/>
                </a:rPr>
                <a:t>Chicken Nuggets</a:t>
              </a:r>
            </a:p>
            <a:p>
              <a:pPr algn="ctr">
                <a:lnSpc>
                  <a:spcPts val="1280"/>
                </a:lnSpc>
              </a:pPr>
              <a:endParaRPr lang="en-US" sz="800" b="1" dirty="0">
                <a:latin typeface="Gotham HTF Book" pitchFamily="50" charset="0"/>
              </a:endParaRPr>
            </a:p>
            <a:p>
              <a:pPr algn="ctr">
                <a:lnSpc>
                  <a:spcPts val="1280"/>
                </a:lnSpc>
              </a:pPr>
              <a:r>
                <a:rPr lang="en-US" sz="800" dirty="0">
                  <a:latin typeface="Gotham HTF Book" pitchFamily="50" charset="0"/>
                </a:rPr>
                <a:t>Dipping Sauce</a:t>
              </a:r>
            </a:p>
            <a:p>
              <a:pPr algn="ctr">
                <a:lnSpc>
                  <a:spcPts val="1280"/>
                </a:lnSpc>
              </a:pPr>
              <a:r>
                <a:rPr lang="en-US" sz="800" dirty="0">
                  <a:latin typeface="Gotham HTF Book" pitchFamily="50" charset="0"/>
                </a:rPr>
                <a:t>Potato Smile Faces</a:t>
              </a:r>
            </a:p>
            <a:p>
              <a:pPr algn="ctr">
                <a:lnSpc>
                  <a:spcPts val="1280"/>
                </a:lnSpc>
              </a:pPr>
              <a:r>
                <a:rPr lang="en-US" sz="800" dirty="0">
                  <a:latin typeface="Gotham HTF Book" pitchFamily="50" charset="0"/>
                </a:rPr>
                <a:t>Fruit &amp; Veggie</a:t>
              </a:r>
            </a:p>
          </p:txBody>
        </p:sp>
        <p:sp>
          <p:nvSpPr>
            <p:cNvPr id="40" name="TextBox 39">
              <a:extLst>
                <a:ext uri="{FF2B5EF4-FFF2-40B4-BE49-F238E27FC236}">
                  <a16:creationId xmlns:a16="http://schemas.microsoft.com/office/drawing/2014/main" id="{09F2EC64-A476-3910-B392-E45E4B4117A7}"/>
                </a:ext>
              </a:extLst>
            </p:cNvPr>
            <p:cNvSpPr txBox="1">
              <a:spLocks noGrp="1" noRot="1" noMove="1" noResize="1" noEditPoints="1" noAdjustHandles="1" noChangeArrowheads="1" noChangeShapeType="1"/>
            </p:cNvSpPr>
            <p:nvPr/>
          </p:nvSpPr>
          <p:spPr>
            <a:xfrm>
              <a:off x="4612872" y="3936064"/>
              <a:ext cx="1568400" cy="1647728"/>
            </a:xfrm>
            <a:prstGeom prst="rect">
              <a:avLst/>
            </a:prstGeom>
            <a:noFill/>
          </p:spPr>
          <p:txBody>
            <a:bodyPr wrap="square">
              <a:spAutoFit/>
            </a:bodyPr>
            <a:lstStyle/>
            <a:p>
              <a:pPr algn="ctr">
                <a:lnSpc>
                  <a:spcPts val="1280"/>
                </a:lnSpc>
              </a:pPr>
              <a:r>
                <a:rPr lang="en-US" sz="800" b="1" dirty="0">
                  <a:latin typeface="Gotham HTF Book" pitchFamily="50" charset="0"/>
                </a:rPr>
                <a:t>Totino’s Pizza Rolls </a:t>
              </a:r>
            </a:p>
            <a:p>
              <a:pPr algn="ctr">
                <a:lnSpc>
                  <a:spcPts val="1280"/>
                </a:lnSpc>
              </a:pPr>
              <a:r>
                <a:rPr lang="en-US" sz="800" b="1" dirty="0">
                  <a:latin typeface="Gotham HTF Book" pitchFamily="50" charset="0"/>
                </a:rPr>
                <a:t>with Pizza Dipping Sauce</a:t>
              </a:r>
            </a:p>
            <a:p>
              <a:pPr algn="ctr">
                <a:lnSpc>
                  <a:spcPts val="1280"/>
                </a:lnSpc>
              </a:pPr>
              <a:endParaRPr lang="en-US" sz="800" b="1" dirty="0">
                <a:latin typeface="Gotham HTF Book" pitchFamily="50" charset="0"/>
              </a:endParaRPr>
            </a:p>
            <a:p>
              <a:pPr algn="ctr">
                <a:lnSpc>
                  <a:spcPts val="1280"/>
                </a:lnSpc>
              </a:pPr>
              <a:r>
                <a:rPr lang="en-US" sz="800" dirty="0">
                  <a:latin typeface="Gotham HTF Book" pitchFamily="50" charset="0"/>
                </a:rPr>
                <a:t>Crazy Fries</a:t>
              </a:r>
            </a:p>
            <a:p>
              <a:pPr algn="ctr">
                <a:lnSpc>
                  <a:spcPts val="1280"/>
                </a:lnSpc>
              </a:pPr>
              <a:r>
                <a:rPr lang="en-US" sz="800" dirty="0">
                  <a:latin typeface="Gotham HTF Book" pitchFamily="50" charset="0"/>
                </a:rPr>
                <a:t>Fruit or Veggie</a:t>
              </a:r>
            </a:p>
            <a:p>
              <a:pPr algn="ctr">
                <a:lnSpc>
                  <a:spcPts val="1280"/>
                </a:lnSpc>
              </a:pPr>
              <a:endParaRPr lang="en-US" sz="800" dirty="0">
                <a:latin typeface="Gotham HTF Book" pitchFamily="50" charset="0"/>
              </a:endParaRPr>
            </a:p>
            <a:p>
              <a:pPr algn="ctr">
                <a:lnSpc>
                  <a:spcPts val="1280"/>
                </a:lnSpc>
              </a:pPr>
              <a:r>
                <a:rPr lang="en-US" sz="800" b="1" dirty="0">
                  <a:solidFill>
                    <a:srgbClr val="C00000"/>
                  </a:solidFill>
                  <a:latin typeface="Gotham HTF Book" pitchFamily="50" charset="0"/>
                </a:rPr>
                <a:t>Oreo Pudding Parfait-$2.50</a:t>
              </a:r>
            </a:p>
            <a:p>
              <a:pPr algn="ctr">
                <a:lnSpc>
                  <a:spcPts val="1280"/>
                </a:lnSpc>
              </a:pPr>
              <a:endParaRPr lang="en-US" sz="800" b="1" dirty="0">
                <a:solidFill>
                  <a:srgbClr val="C00000"/>
                </a:solidFill>
                <a:latin typeface="Gotham HTF Book" pitchFamily="50" charset="0"/>
              </a:endParaRPr>
            </a:p>
            <a:p>
              <a:pPr algn="ctr">
                <a:lnSpc>
                  <a:spcPts val="1280"/>
                </a:lnSpc>
              </a:pPr>
              <a:endParaRPr lang="en-US" sz="800" b="1" dirty="0">
                <a:latin typeface="Gotham HTF Book" pitchFamily="50" charset="0"/>
              </a:endParaRPr>
            </a:p>
          </p:txBody>
        </p:sp>
        <p:sp>
          <p:nvSpPr>
            <p:cNvPr id="41" name="TextBox 40">
              <a:extLst>
                <a:ext uri="{FF2B5EF4-FFF2-40B4-BE49-F238E27FC236}">
                  <a16:creationId xmlns:a16="http://schemas.microsoft.com/office/drawing/2014/main" id="{0C04C2AA-27BF-9F91-5073-866F866EF334}"/>
                </a:ext>
              </a:extLst>
            </p:cNvPr>
            <p:cNvSpPr txBox="1">
              <a:spLocks noGrp="1" noRot="1" noMove="1" noResize="1" noEditPoints="1" noAdjustHandles="1" noChangeArrowheads="1" noChangeShapeType="1"/>
            </p:cNvSpPr>
            <p:nvPr/>
          </p:nvSpPr>
          <p:spPr>
            <a:xfrm>
              <a:off x="3125908" y="3940180"/>
              <a:ext cx="1479572" cy="1173352"/>
            </a:xfrm>
            <a:prstGeom prst="rect">
              <a:avLst/>
            </a:prstGeom>
            <a:noFill/>
          </p:spPr>
          <p:txBody>
            <a:bodyPr wrap="square">
              <a:spAutoFit/>
            </a:bodyPr>
            <a:lstStyle/>
            <a:p>
              <a:pPr algn="ctr">
                <a:lnSpc>
                  <a:spcPts val="1280"/>
                </a:lnSpc>
              </a:pPr>
              <a:r>
                <a:rPr lang="en-US" sz="800" b="1" dirty="0">
                  <a:latin typeface="Gotham HTF Book" pitchFamily="50" charset="0"/>
                </a:rPr>
                <a:t>WAFFLE WEDNESDAY</a:t>
              </a:r>
            </a:p>
            <a:p>
              <a:pPr algn="ctr">
                <a:lnSpc>
                  <a:spcPts val="1280"/>
                </a:lnSpc>
              </a:pPr>
              <a:r>
                <a:rPr lang="en-US" sz="800" b="1" dirty="0">
                  <a:latin typeface="Gotham HTF Book" pitchFamily="50" charset="0"/>
                </a:rPr>
                <a:t>Belgian Waffle Topped with Strawberries</a:t>
              </a:r>
            </a:p>
            <a:p>
              <a:pPr algn="ctr">
                <a:lnSpc>
                  <a:spcPts val="1280"/>
                </a:lnSpc>
              </a:pPr>
              <a:endParaRPr lang="en-US" sz="800" b="1" dirty="0">
                <a:latin typeface="Gotham HTF Book" pitchFamily="50" charset="0"/>
              </a:endParaRPr>
            </a:p>
            <a:p>
              <a:pPr algn="ctr">
                <a:lnSpc>
                  <a:spcPts val="1280"/>
                </a:lnSpc>
              </a:pPr>
              <a:r>
                <a:rPr lang="en-US" sz="800" dirty="0">
                  <a:latin typeface="Gotham HTF Book" pitchFamily="50" charset="0"/>
                </a:rPr>
                <a:t>Hickory Bacon</a:t>
              </a:r>
            </a:p>
            <a:p>
              <a:pPr algn="ctr">
                <a:lnSpc>
                  <a:spcPts val="1280"/>
                </a:lnSpc>
              </a:pPr>
              <a:r>
                <a:rPr lang="en-US" sz="800" dirty="0">
                  <a:latin typeface="Gotham HTF Book" pitchFamily="50" charset="0"/>
                </a:rPr>
                <a:t>Fruit &amp; Veggie </a:t>
              </a:r>
            </a:p>
            <a:p>
              <a:pPr algn="ctr">
                <a:lnSpc>
                  <a:spcPts val="1280"/>
                </a:lnSpc>
              </a:pPr>
              <a:endParaRPr lang="en-US" sz="800" b="1" dirty="0">
                <a:latin typeface="Gotham HTF Book" pitchFamily="50" charset="0"/>
              </a:endParaRPr>
            </a:p>
          </p:txBody>
        </p:sp>
        <p:sp>
          <p:nvSpPr>
            <p:cNvPr id="42" name="TextBox 41">
              <a:extLst>
                <a:ext uri="{FF2B5EF4-FFF2-40B4-BE49-F238E27FC236}">
                  <a16:creationId xmlns:a16="http://schemas.microsoft.com/office/drawing/2014/main" id="{1DB5DB1B-18FF-E929-C55F-FA5029E0897D}"/>
                </a:ext>
              </a:extLst>
            </p:cNvPr>
            <p:cNvSpPr txBox="1">
              <a:spLocks noGrp="1" noRot="1" noMove="1" noResize="1" noEditPoints="1" noAdjustHandles="1" noChangeArrowheads="1" noChangeShapeType="1"/>
            </p:cNvSpPr>
            <p:nvPr/>
          </p:nvSpPr>
          <p:spPr>
            <a:xfrm>
              <a:off x="1536789" y="3940180"/>
              <a:ext cx="1520399" cy="1015227"/>
            </a:xfrm>
            <a:prstGeom prst="rect">
              <a:avLst/>
            </a:prstGeom>
            <a:noFill/>
          </p:spPr>
          <p:txBody>
            <a:bodyPr wrap="square">
              <a:spAutoFit/>
            </a:bodyPr>
            <a:lstStyle/>
            <a:p>
              <a:pPr algn="ctr">
                <a:lnSpc>
                  <a:spcPts val="1280"/>
                </a:lnSpc>
              </a:pPr>
              <a:r>
                <a:rPr lang="en-US" sz="800" b="1" dirty="0">
                  <a:latin typeface="Gotham HTF Book" pitchFamily="50" charset="0"/>
                </a:rPr>
                <a:t>Loaded Nachos with Seasoned Beef &amp; Cheddar Cheese</a:t>
              </a:r>
            </a:p>
            <a:p>
              <a:pPr algn="ctr">
                <a:lnSpc>
                  <a:spcPts val="1280"/>
                </a:lnSpc>
              </a:pPr>
              <a:endParaRPr lang="en-US" sz="800" b="1" dirty="0">
                <a:latin typeface="Gotham HTF Book" pitchFamily="50" charset="0"/>
              </a:endParaRPr>
            </a:p>
            <a:p>
              <a:pPr algn="ctr">
                <a:lnSpc>
                  <a:spcPts val="1280"/>
                </a:lnSpc>
              </a:pPr>
              <a:r>
                <a:rPr lang="en-US" sz="800" dirty="0">
                  <a:latin typeface="Gotham HTF Book" pitchFamily="50" charset="0"/>
                </a:rPr>
                <a:t>Tex-Mex Seasoned Corn</a:t>
              </a:r>
            </a:p>
            <a:p>
              <a:pPr algn="ctr">
                <a:lnSpc>
                  <a:spcPts val="1280"/>
                </a:lnSpc>
              </a:pPr>
              <a:r>
                <a:rPr lang="en-US" sz="800" dirty="0">
                  <a:latin typeface="Gotham HTF Book" pitchFamily="50" charset="0"/>
                </a:rPr>
                <a:t>Fruit &amp; Veggie</a:t>
              </a:r>
            </a:p>
          </p:txBody>
        </p:sp>
        <p:sp>
          <p:nvSpPr>
            <p:cNvPr id="43" name="TextBox 42">
              <a:extLst>
                <a:ext uri="{FF2B5EF4-FFF2-40B4-BE49-F238E27FC236}">
                  <a16:creationId xmlns:a16="http://schemas.microsoft.com/office/drawing/2014/main" id="{FF205436-F42C-50AF-AD01-E3EA5ECC97D9}"/>
                </a:ext>
              </a:extLst>
            </p:cNvPr>
            <p:cNvSpPr txBox="1">
              <a:spLocks noGrp="1" noRot="1" noMove="1" noResize="1" noEditPoints="1" noAdjustHandles="1" noChangeArrowheads="1" noChangeShapeType="1"/>
            </p:cNvSpPr>
            <p:nvPr/>
          </p:nvSpPr>
          <p:spPr>
            <a:xfrm>
              <a:off x="17897" y="3940180"/>
              <a:ext cx="1463040" cy="1015227"/>
            </a:xfrm>
            <a:prstGeom prst="rect">
              <a:avLst/>
            </a:prstGeom>
            <a:noFill/>
          </p:spPr>
          <p:txBody>
            <a:bodyPr wrap="square">
              <a:spAutoFit/>
            </a:bodyPr>
            <a:lstStyle/>
            <a:p>
              <a:pPr algn="ctr">
                <a:lnSpc>
                  <a:spcPts val="1280"/>
                </a:lnSpc>
              </a:pPr>
              <a:r>
                <a:rPr lang="en-US" sz="800" b="1" dirty="0">
                  <a:latin typeface="Gotham HTF Book" pitchFamily="50" charset="0"/>
                </a:rPr>
                <a:t>NATIONAL PIZZA DAY</a:t>
              </a:r>
            </a:p>
            <a:p>
              <a:pPr algn="ctr">
                <a:lnSpc>
                  <a:spcPts val="1280"/>
                </a:lnSpc>
              </a:pPr>
              <a:r>
                <a:rPr lang="en-US" sz="800" b="1" dirty="0">
                  <a:latin typeface="Gotham HTF Book" pitchFamily="50" charset="0"/>
                </a:rPr>
                <a:t>Your Choice of Pizza</a:t>
              </a:r>
            </a:p>
            <a:p>
              <a:pPr algn="ctr">
                <a:lnSpc>
                  <a:spcPts val="1280"/>
                </a:lnSpc>
              </a:pPr>
              <a:endParaRPr lang="en-US" sz="800" b="1" dirty="0">
                <a:latin typeface="Gotham HTF Book" pitchFamily="50" charset="0"/>
              </a:endParaRPr>
            </a:p>
            <a:p>
              <a:pPr algn="ctr">
                <a:lnSpc>
                  <a:spcPts val="1280"/>
                </a:lnSpc>
              </a:pPr>
              <a:r>
                <a:rPr lang="en-US" sz="800" dirty="0">
                  <a:latin typeface="Gotham HTF Book" pitchFamily="50" charset="0"/>
                </a:rPr>
                <a:t>String Cheese</a:t>
              </a:r>
            </a:p>
            <a:p>
              <a:pPr algn="ctr">
                <a:lnSpc>
                  <a:spcPts val="1280"/>
                </a:lnSpc>
              </a:pPr>
              <a:r>
                <a:rPr lang="en-US" sz="800" dirty="0">
                  <a:latin typeface="Gotham HTF Book" pitchFamily="50" charset="0"/>
                </a:rPr>
                <a:t>Fruit &amp; Veggie</a:t>
              </a:r>
            </a:p>
            <a:p>
              <a:pPr algn="ctr">
                <a:lnSpc>
                  <a:spcPts val="1280"/>
                </a:lnSpc>
              </a:pPr>
              <a:r>
                <a:rPr lang="en-US" sz="800" dirty="0">
                  <a:latin typeface="Gotham HTF Book" pitchFamily="50" charset="0"/>
                </a:rPr>
                <a:t>Mini Rice Krispy Treat</a:t>
              </a:r>
            </a:p>
          </p:txBody>
        </p:sp>
        <p:sp>
          <p:nvSpPr>
            <p:cNvPr id="44" name="TextBox 43">
              <a:extLst>
                <a:ext uri="{FF2B5EF4-FFF2-40B4-BE49-F238E27FC236}">
                  <a16:creationId xmlns:a16="http://schemas.microsoft.com/office/drawing/2014/main" id="{672BA34F-4C3C-1053-3976-6B06437B969A}"/>
                </a:ext>
              </a:extLst>
            </p:cNvPr>
            <p:cNvSpPr txBox="1">
              <a:spLocks noGrp="1" noRot="1" noMove="1" noResize="1" noEditPoints="1" noAdjustHandles="1" noChangeArrowheads="1" noChangeShapeType="1"/>
            </p:cNvSpPr>
            <p:nvPr/>
          </p:nvSpPr>
          <p:spPr>
            <a:xfrm>
              <a:off x="6221665" y="5481598"/>
              <a:ext cx="1485410" cy="1173352"/>
            </a:xfrm>
            <a:prstGeom prst="rect">
              <a:avLst/>
            </a:prstGeom>
            <a:noFill/>
          </p:spPr>
          <p:txBody>
            <a:bodyPr wrap="square">
              <a:spAutoFit/>
            </a:bodyPr>
            <a:lstStyle/>
            <a:p>
              <a:pPr algn="ctr">
                <a:lnSpc>
                  <a:spcPts val="1280"/>
                </a:lnSpc>
              </a:pPr>
              <a:r>
                <a:rPr lang="en-US" sz="800" b="1" dirty="0">
                  <a:solidFill>
                    <a:srgbClr val="7030A0"/>
                  </a:solidFill>
                  <a:latin typeface="Gotham HTF Book" pitchFamily="50" charset="0"/>
                </a:rPr>
                <a:t>LENT</a:t>
              </a:r>
            </a:p>
            <a:p>
              <a:pPr algn="ctr">
                <a:lnSpc>
                  <a:spcPts val="1280"/>
                </a:lnSpc>
              </a:pPr>
              <a:r>
                <a:rPr lang="en-US" sz="800" b="1" dirty="0">
                  <a:latin typeface="Gotham HTF Book" pitchFamily="50" charset="0"/>
                </a:rPr>
                <a:t>Homestyle Macaroni &amp; Cheese</a:t>
              </a:r>
            </a:p>
            <a:p>
              <a:pPr algn="ctr">
                <a:lnSpc>
                  <a:spcPts val="1280"/>
                </a:lnSpc>
              </a:pPr>
              <a:endParaRPr lang="en-US" sz="800" b="1" dirty="0">
                <a:latin typeface="Gotham HTF Book" pitchFamily="50" charset="0"/>
              </a:endParaRPr>
            </a:p>
            <a:p>
              <a:pPr algn="ctr">
                <a:lnSpc>
                  <a:spcPts val="1280"/>
                </a:lnSpc>
              </a:pPr>
              <a:r>
                <a:rPr lang="en-US" sz="800" dirty="0">
                  <a:latin typeface="Gotham HTF Book" pitchFamily="50" charset="0"/>
                </a:rPr>
                <a:t>Fresh Steamed Broccoli</a:t>
              </a:r>
            </a:p>
            <a:p>
              <a:pPr algn="ctr">
                <a:lnSpc>
                  <a:spcPts val="1280"/>
                </a:lnSpc>
              </a:pPr>
              <a:r>
                <a:rPr lang="en-US" sz="800" dirty="0">
                  <a:latin typeface="Gotham HTF Book" pitchFamily="50" charset="0"/>
                </a:rPr>
                <a:t>Warm Breadstick</a:t>
              </a:r>
            </a:p>
            <a:p>
              <a:pPr algn="ctr">
                <a:lnSpc>
                  <a:spcPts val="1280"/>
                </a:lnSpc>
              </a:pPr>
              <a:r>
                <a:rPr lang="en-US" sz="800" dirty="0">
                  <a:latin typeface="Gotham HTF Book" pitchFamily="50" charset="0"/>
                </a:rPr>
                <a:t>Cinnamon Teddi Grahams</a:t>
              </a:r>
              <a:endParaRPr lang="en-US" sz="800" dirty="0">
                <a:solidFill>
                  <a:srgbClr val="C00000"/>
                </a:solidFill>
                <a:latin typeface="Gotham HTF Book" pitchFamily="50" charset="0"/>
              </a:endParaRPr>
            </a:p>
          </p:txBody>
        </p:sp>
        <p:sp>
          <p:nvSpPr>
            <p:cNvPr id="45" name="TextBox 44">
              <a:extLst>
                <a:ext uri="{FF2B5EF4-FFF2-40B4-BE49-F238E27FC236}">
                  <a16:creationId xmlns:a16="http://schemas.microsoft.com/office/drawing/2014/main" id="{3273AD69-D4E7-9E23-47CA-39CF6F92C0A2}"/>
                </a:ext>
              </a:extLst>
            </p:cNvPr>
            <p:cNvSpPr txBox="1">
              <a:spLocks noGrp="1" noRot="1" noMove="1" noResize="1" noEditPoints="1" noAdjustHandles="1" noChangeArrowheads="1" noChangeShapeType="1"/>
            </p:cNvSpPr>
            <p:nvPr/>
          </p:nvSpPr>
          <p:spPr>
            <a:xfrm>
              <a:off x="4684316" y="5451536"/>
              <a:ext cx="1463040" cy="857101"/>
            </a:xfrm>
            <a:prstGeom prst="rect">
              <a:avLst/>
            </a:prstGeom>
            <a:noFill/>
          </p:spPr>
          <p:txBody>
            <a:bodyPr wrap="square">
              <a:spAutoFit/>
            </a:bodyPr>
            <a:lstStyle/>
            <a:p>
              <a:pPr algn="ctr">
                <a:lnSpc>
                  <a:spcPts val="1280"/>
                </a:lnSpc>
              </a:pPr>
              <a:r>
                <a:rPr lang="en-US" sz="800" b="1" dirty="0">
                  <a:latin typeface="Gotham HTF Book" pitchFamily="50" charset="0"/>
                </a:rPr>
                <a:t>Crisp Popcorn Chicken</a:t>
              </a:r>
            </a:p>
            <a:p>
              <a:pPr algn="ctr">
                <a:lnSpc>
                  <a:spcPts val="1280"/>
                </a:lnSpc>
              </a:pPr>
              <a:endParaRPr lang="en-US" sz="800" b="1" dirty="0">
                <a:latin typeface="Gotham HTF Book" pitchFamily="50" charset="0"/>
              </a:endParaRPr>
            </a:p>
            <a:p>
              <a:pPr algn="ctr">
                <a:lnSpc>
                  <a:spcPts val="1280"/>
                </a:lnSpc>
              </a:pPr>
              <a:r>
                <a:rPr lang="en-US" sz="800" b="1" dirty="0">
                  <a:latin typeface="Gotham HTF Book" pitchFamily="50" charset="0"/>
                </a:rPr>
                <a:t> </a:t>
              </a:r>
              <a:r>
                <a:rPr lang="en-US" sz="800" dirty="0">
                  <a:latin typeface="Gotham HTF Book" pitchFamily="50" charset="0"/>
                </a:rPr>
                <a:t>Crinkle Cut Fries</a:t>
              </a:r>
            </a:p>
            <a:p>
              <a:pPr algn="ctr">
                <a:lnSpc>
                  <a:spcPts val="1280"/>
                </a:lnSpc>
              </a:pPr>
              <a:r>
                <a:rPr lang="en-US" sz="800" dirty="0">
                  <a:latin typeface="Gotham HTF Book" pitchFamily="50" charset="0"/>
                </a:rPr>
                <a:t>Fruit or Veggie</a:t>
              </a:r>
            </a:p>
            <a:p>
              <a:pPr algn="ctr">
                <a:lnSpc>
                  <a:spcPts val="1280"/>
                </a:lnSpc>
              </a:pPr>
              <a:r>
                <a:rPr lang="en-US" sz="800" dirty="0">
                  <a:latin typeface="Gotham HTF Book" pitchFamily="50" charset="0"/>
                </a:rPr>
                <a:t>Oreo Cookie Treat</a:t>
              </a:r>
            </a:p>
          </p:txBody>
        </p:sp>
        <p:sp>
          <p:nvSpPr>
            <p:cNvPr id="46" name="TextBox 45">
              <a:extLst>
                <a:ext uri="{FF2B5EF4-FFF2-40B4-BE49-F238E27FC236}">
                  <a16:creationId xmlns:a16="http://schemas.microsoft.com/office/drawing/2014/main" id="{7EFEF8FF-24F7-C380-3898-568E2AF36CA5}"/>
                </a:ext>
              </a:extLst>
            </p:cNvPr>
            <p:cNvSpPr txBox="1">
              <a:spLocks noGrp="1" noRot="1" noMove="1" noResize="1" noEditPoints="1" noAdjustHandles="1" noChangeArrowheads="1" noChangeShapeType="1"/>
            </p:cNvSpPr>
            <p:nvPr/>
          </p:nvSpPr>
          <p:spPr>
            <a:xfrm>
              <a:off x="3103997" y="5323472"/>
              <a:ext cx="1463040" cy="1331477"/>
            </a:xfrm>
            <a:prstGeom prst="rect">
              <a:avLst/>
            </a:prstGeom>
            <a:noFill/>
          </p:spPr>
          <p:txBody>
            <a:bodyPr wrap="square">
              <a:spAutoFit/>
            </a:bodyPr>
            <a:lstStyle/>
            <a:p>
              <a:pPr algn="ctr">
                <a:lnSpc>
                  <a:spcPts val="1280"/>
                </a:lnSpc>
              </a:pPr>
              <a:r>
                <a:rPr lang="en-US" sz="800" b="1" dirty="0">
                  <a:solidFill>
                    <a:srgbClr val="7030A0"/>
                  </a:solidFill>
                  <a:latin typeface="Gotham HTF Book" pitchFamily="50" charset="0"/>
                </a:rPr>
                <a:t>ASH WEDNESDAY </a:t>
              </a:r>
            </a:p>
            <a:p>
              <a:pPr algn="ctr">
                <a:lnSpc>
                  <a:spcPts val="1280"/>
                </a:lnSpc>
              </a:pPr>
              <a:r>
                <a:rPr lang="en-US" sz="800" b="1" dirty="0">
                  <a:latin typeface="Gotham HTF Book" pitchFamily="50" charset="0"/>
                </a:rPr>
                <a:t>Cheesy Quesadilla</a:t>
              </a:r>
            </a:p>
            <a:p>
              <a:pPr algn="ctr">
                <a:lnSpc>
                  <a:spcPts val="1280"/>
                </a:lnSpc>
              </a:pPr>
              <a:r>
                <a:rPr lang="en-US" sz="800" b="1" dirty="0">
                  <a:latin typeface="Gotham HTF Book" pitchFamily="50" charset="0"/>
                </a:rPr>
                <a:t>with Salsa &amp; Sour Cream</a:t>
              </a:r>
            </a:p>
            <a:p>
              <a:pPr algn="ctr">
                <a:lnSpc>
                  <a:spcPts val="1280"/>
                </a:lnSpc>
              </a:pPr>
              <a:r>
                <a:rPr lang="en-US" sz="800" dirty="0">
                  <a:latin typeface="Gotham HTF Book" pitchFamily="50" charset="0"/>
                </a:rPr>
                <a:t>Steamed Rice</a:t>
              </a:r>
            </a:p>
            <a:p>
              <a:pPr algn="ctr">
                <a:lnSpc>
                  <a:spcPts val="1280"/>
                </a:lnSpc>
              </a:pPr>
              <a:r>
                <a:rPr lang="en-US" sz="800" dirty="0">
                  <a:latin typeface="Gotham HTF Book" pitchFamily="50" charset="0"/>
                </a:rPr>
                <a:t>Fruit &amp; Veggie </a:t>
              </a:r>
            </a:p>
            <a:p>
              <a:pPr algn="ctr">
                <a:lnSpc>
                  <a:spcPts val="1280"/>
                </a:lnSpc>
              </a:pPr>
              <a:endParaRPr lang="en-US" sz="800" b="1" dirty="0">
                <a:latin typeface="Gotham HTF Book" pitchFamily="50" charset="0"/>
              </a:endParaRPr>
            </a:p>
            <a:p>
              <a:pPr algn="ctr">
                <a:lnSpc>
                  <a:spcPts val="1280"/>
                </a:lnSpc>
              </a:pPr>
              <a:r>
                <a:rPr lang="en-US" sz="800" b="1" dirty="0">
                  <a:solidFill>
                    <a:srgbClr val="C00000"/>
                  </a:solidFill>
                  <a:latin typeface="Gotham HTF Book" pitchFamily="50" charset="0"/>
                </a:rPr>
                <a:t>Donut Day-$2.50</a:t>
              </a:r>
            </a:p>
          </p:txBody>
        </p:sp>
        <p:sp>
          <p:nvSpPr>
            <p:cNvPr id="47" name="TextBox 46">
              <a:extLst>
                <a:ext uri="{FF2B5EF4-FFF2-40B4-BE49-F238E27FC236}">
                  <a16:creationId xmlns:a16="http://schemas.microsoft.com/office/drawing/2014/main" id="{8DD8E423-96D2-6779-1A4C-053E89BFA9C7}"/>
                </a:ext>
              </a:extLst>
            </p:cNvPr>
            <p:cNvSpPr txBox="1">
              <a:spLocks noGrp="1" noRot="1" noMove="1" noResize="1" noEditPoints="1" noAdjustHandles="1" noChangeArrowheads="1" noChangeShapeType="1"/>
            </p:cNvSpPr>
            <p:nvPr/>
          </p:nvSpPr>
          <p:spPr>
            <a:xfrm>
              <a:off x="1512733" y="5473245"/>
              <a:ext cx="1584158" cy="1173352"/>
            </a:xfrm>
            <a:prstGeom prst="rect">
              <a:avLst/>
            </a:prstGeom>
            <a:noFill/>
          </p:spPr>
          <p:txBody>
            <a:bodyPr wrap="square">
              <a:spAutoFit/>
            </a:bodyPr>
            <a:lstStyle/>
            <a:p>
              <a:pPr algn="ctr">
                <a:lnSpc>
                  <a:spcPts val="1280"/>
                </a:lnSpc>
              </a:pPr>
              <a:r>
                <a:rPr lang="en-US" sz="800" b="1" dirty="0">
                  <a:latin typeface="Gotham HTF Book" pitchFamily="50" charset="0"/>
                </a:rPr>
                <a:t>NATIONAL PANCAKE DAY</a:t>
              </a:r>
            </a:p>
            <a:p>
              <a:pPr algn="ctr">
                <a:lnSpc>
                  <a:spcPts val="1280"/>
                </a:lnSpc>
              </a:pPr>
              <a:r>
                <a:rPr lang="en-US" sz="800" b="1" dirty="0">
                  <a:latin typeface="Gotham HTF Book" pitchFamily="50" charset="0"/>
                </a:rPr>
                <a:t>Fluffy Buttermilk Pancakes </a:t>
              </a:r>
            </a:p>
            <a:p>
              <a:pPr algn="ctr">
                <a:lnSpc>
                  <a:spcPts val="1280"/>
                </a:lnSpc>
              </a:pPr>
              <a:endParaRPr lang="en-US" sz="800" b="1" dirty="0">
                <a:latin typeface="Gotham HTF Book" pitchFamily="50" charset="0"/>
              </a:endParaRPr>
            </a:p>
            <a:p>
              <a:pPr algn="ctr">
                <a:lnSpc>
                  <a:spcPts val="1280"/>
                </a:lnSpc>
              </a:pPr>
              <a:r>
                <a:rPr lang="en-US" sz="800" dirty="0">
                  <a:latin typeface="Gotham HTF Book" pitchFamily="50" charset="0"/>
                </a:rPr>
                <a:t>Hickory Bacon</a:t>
              </a:r>
            </a:p>
            <a:p>
              <a:pPr algn="ctr">
                <a:lnSpc>
                  <a:spcPts val="1280"/>
                </a:lnSpc>
              </a:pPr>
              <a:r>
                <a:rPr lang="en-US" sz="800" dirty="0">
                  <a:latin typeface="Gotham HTF Book" pitchFamily="50" charset="0"/>
                </a:rPr>
                <a:t>Fruit &amp; Veggie </a:t>
              </a:r>
            </a:p>
          </p:txBody>
        </p:sp>
        <p:sp>
          <p:nvSpPr>
            <p:cNvPr id="48" name="TextBox 47">
              <a:extLst>
                <a:ext uri="{FF2B5EF4-FFF2-40B4-BE49-F238E27FC236}">
                  <a16:creationId xmlns:a16="http://schemas.microsoft.com/office/drawing/2014/main" id="{67CD17D8-0FFC-5144-9E9F-90CB9888B7F8}"/>
                </a:ext>
              </a:extLst>
            </p:cNvPr>
            <p:cNvSpPr txBox="1">
              <a:spLocks noGrp="1" noRot="1" noMove="1" noResize="1" noEditPoints="1" noAdjustHandles="1" noChangeArrowheads="1" noChangeShapeType="1"/>
            </p:cNvSpPr>
            <p:nvPr/>
          </p:nvSpPr>
          <p:spPr>
            <a:xfrm>
              <a:off x="17897" y="5880087"/>
              <a:ext cx="1463040" cy="224599"/>
            </a:xfrm>
            <a:prstGeom prst="rect">
              <a:avLst/>
            </a:prstGeom>
            <a:noFill/>
          </p:spPr>
          <p:txBody>
            <a:bodyPr wrap="square">
              <a:spAutoFit/>
            </a:bodyPr>
            <a:lstStyle/>
            <a:p>
              <a:pPr algn="ctr">
                <a:lnSpc>
                  <a:spcPts val="1280"/>
                </a:lnSpc>
              </a:pPr>
              <a:r>
                <a:rPr lang="en-US" sz="800" b="1" dirty="0">
                  <a:latin typeface="Gotham HTF Book" pitchFamily="50" charset="0"/>
                </a:rPr>
                <a:t>CLOSED</a:t>
              </a:r>
              <a:endParaRPr lang="en-US" sz="800" dirty="0">
                <a:latin typeface="Gotham HTF Book" pitchFamily="50" charset="0"/>
              </a:endParaRPr>
            </a:p>
          </p:txBody>
        </p:sp>
        <p:sp>
          <p:nvSpPr>
            <p:cNvPr id="49" name="TextBox 48">
              <a:extLst>
                <a:ext uri="{FF2B5EF4-FFF2-40B4-BE49-F238E27FC236}">
                  <a16:creationId xmlns:a16="http://schemas.microsoft.com/office/drawing/2014/main" id="{3D0664D0-2EAA-7195-5BC0-6435E19D9C59}"/>
                </a:ext>
              </a:extLst>
            </p:cNvPr>
            <p:cNvSpPr txBox="1">
              <a:spLocks noGrp="1" noRot="1" noMove="1" noResize="1" noEditPoints="1" noAdjustHandles="1" noChangeArrowheads="1" noChangeShapeType="1"/>
            </p:cNvSpPr>
            <p:nvPr/>
          </p:nvSpPr>
          <p:spPr>
            <a:xfrm>
              <a:off x="6158324" y="6977060"/>
              <a:ext cx="1590361" cy="1173352"/>
            </a:xfrm>
            <a:prstGeom prst="rect">
              <a:avLst/>
            </a:prstGeom>
            <a:noFill/>
          </p:spPr>
          <p:txBody>
            <a:bodyPr wrap="square">
              <a:spAutoFit/>
            </a:bodyPr>
            <a:lstStyle/>
            <a:p>
              <a:pPr algn="ctr">
                <a:lnSpc>
                  <a:spcPts val="1280"/>
                </a:lnSpc>
              </a:pPr>
              <a:r>
                <a:rPr lang="en-US" sz="800" b="1" dirty="0">
                  <a:solidFill>
                    <a:srgbClr val="7030A0"/>
                  </a:solidFill>
                  <a:latin typeface="Gotham HTF Book" pitchFamily="50" charset="0"/>
                </a:rPr>
                <a:t>LENT</a:t>
              </a:r>
            </a:p>
            <a:p>
              <a:pPr algn="ctr">
                <a:lnSpc>
                  <a:spcPts val="1280"/>
                </a:lnSpc>
              </a:pPr>
              <a:r>
                <a:rPr lang="en-US" sz="800" b="1" dirty="0">
                  <a:latin typeface="Gotham HTF Book" pitchFamily="50" charset="0"/>
                </a:rPr>
                <a:t>Mozzarella Stuffed Breadstick with Pizza Dip</a:t>
              </a:r>
            </a:p>
            <a:p>
              <a:pPr algn="ctr">
                <a:lnSpc>
                  <a:spcPts val="1280"/>
                </a:lnSpc>
              </a:pPr>
              <a:endParaRPr lang="en-US" sz="800" b="1" dirty="0">
                <a:latin typeface="Gotham HTF Book" pitchFamily="50" charset="0"/>
              </a:endParaRPr>
            </a:p>
            <a:p>
              <a:pPr algn="ctr">
                <a:lnSpc>
                  <a:spcPts val="1280"/>
                </a:lnSpc>
              </a:pPr>
              <a:r>
                <a:rPr lang="en-US" sz="800" dirty="0">
                  <a:latin typeface="Gotham HTF Book" pitchFamily="50" charset="0"/>
                </a:rPr>
                <a:t>Crinkle Fries</a:t>
              </a:r>
            </a:p>
            <a:p>
              <a:pPr algn="ctr">
                <a:lnSpc>
                  <a:spcPts val="1280"/>
                </a:lnSpc>
              </a:pPr>
              <a:r>
                <a:rPr lang="en-US" sz="800" dirty="0">
                  <a:latin typeface="Gotham HTF Book" pitchFamily="50" charset="0"/>
                </a:rPr>
                <a:t>Fruit &amp; Veggie</a:t>
              </a:r>
            </a:p>
            <a:p>
              <a:pPr algn="ctr">
                <a:lnSpc>
                  <a:spcPts val="1280"/>
                </a:lnSpc>
              </a:pPr>
              <a:r>
                <a:rPr lang="en-US" sz="800" dirty="0">
                  <a:latin typeface="Gotham HTF Book" pitchFamily="50" charset="0"/>
                </a:rPr>
                <a:t>Mini Rice Krispy Treat</a:t>
              </a:r>
            </a:p>
          </p:txBody>
        </p:sp>
        <p:sp>
          <p:nvSpPr>
            <p:cNvPr id="50" name="TextBox 49">
              <a:extLst>
                <a:ext uri="{FF2B5EF4-FFF2-40B4-BE49-F238E27FC236}">
                  <a16:creationId xmlns:a16="http://schemas.microsoft.com/office/drawing/2014/main" id="{CA95D871-0350-5E75-582B-203CB754933E}"/>
                </a:ext>
              </a:extLst>
            </p:cNvPr>
            <p:cNvSpPr txBox="1">
              <a:spLocks noGrp="1" noRot="1" noMove="1" noResize="1" noEditPoints="1" noAdjustHandles="1" noChangeArrowheads="1" noChangeShapeType="1"/>
            </p:cNvSpPr>
            <p:nvPr/>
          </p:nvSpPr>
          <p:spPr>
            <a:xfrm>
              <a:off x="4673329" y="7013569"/>
              <a:ext cx="1463040" cy="857101"/>
            </a:xfrm>
            <a:prstGeom prst="rect">
              <a:avLst/>
            </a:prstGeom>
            <a:noFill/>
          </p:spPr>
          <p:txBody>
            <a:bodyPr wrap="square">
              <a:spAutoFit/>
            </a:bodyPr>
            <a:lstStyle/>
            <a:p>
              <a:pPr algn="ctr">
                <a:lnSpc>
                  <a:spcPts val="1280"/>
                </a:lnSpc>
              </a:pPr>
              <a:r>
                <a:rPr lang="en-US" sz="800" b="1" dirty="0">
                  <a:latin typeface="Gotham HTF Book" pitchFamily="50" charset="0"/>
                </a:rPr>
                <a:t>Chicken Tenders</a:t>
              </a:r>
            </a:p>
            <a:p>
              <a:pPr algn="ctr">
                <a:lnSpc>
                  <a:spcPts val="1280"/>
                </a:lnSpc>
              </a:pPr>
              <a:endParaRPr lang="en-US" sz="800" b="1" dirty="0">
                <a:latin typeface="Gotham HTF Book" pitchFamily="50" charset="0"/>
              </a:endParaRPr>
            </a:p>
            <a:p>
              <a:pPr algn="ctr">
                <a:lnSpc>
                  <a:spcPts val="1280"/>
                </a:lnSpc>
              </a:pPr>
              <a:r>
                <a:rPr lang="en-US" sz="800" dirty="0">
                  <a:latin typeface="Gotham HTF Book" pitchFamily="50" charset="0"/>
                </a:rPr>
                <a:t>Dipping Sauces</a:t>
              </a:r>
            </a:p>
            <a:p>
              <a:pPr algn="ctr">
                <a:lnSpc>
                  <a:spcPts val="1280"/>
                </a:lnSpc>
              </a:pPr>
              <a:r>
                <a:rPr lang="en-US" sz="800" dirty="0">
                  <a:latin typeface="Gotham HTF Book" pitchFamily="50" charset="0"/>
                </a:rPr>
                <a:t>Crazy Fries</a:t>
              </a:r>
            </a:p>
            <a:p>
              <a:pPr algn="ctr">
                <a:lnSpc>
                  <a:spcPts val="1280"/>
                </a:lnSpc>
              </a:pPr>
              <a:r>
                <a:rPr lang="en-US" sz="800" dirty="0">
                  <a:latin typeface="Gotham HTF Book" pitchFamily="50" charset="0"/>
                </a:rPr>
                <a:t>Fruit &amp; Veggie</a:t>
              </a:r>
            </a:p>
          </p:txBody>
        </p:sp>
        <p:sp>
          <p:nvSpPr>
            <p:cNvPr id="51" name="TextBox 50">
              <a:extLst>
                <a:ext uri="{FF2B5EF4-FFF2-40B4-BE49-F238E27FC236}">
                  <a16:creationId xmlns:a16="http://schemas.microsoft.com/office/drawing/2014/main" id="{193CB6BA-54FA-0410-7C69-B26BDD96B46A}"/>
                </a:ext>
              </a:extLst>
            </p:cNvPr>
            <p:cNvSpPr txBox="1">
              <a:spLocks noGrp="1" noRot="1" noMove="1" noResize="1" noEditPoints="1" noAdjustHandles="1" noChangeArrowheads="1" noChangeShapeType="1"/>
            </p:cNvSpPr>
            <p:nvPr/>
          </p:nvSpPr>
          <p:spPr>
            <a:xfrm>
              <a:off x="3117747" y="6977060"/>
              <a:ext cx="1498275" cy="1173352"/>
            </a:xfrm>
            <a:prstGeom prst="rect">
              <a:avLst/>
            </a:prstGeom>
            <a:noFill/>
          </p:spPr>
          <p:txBody>
            <a:bodyPr wrap="square">
              <a:spAutoFit/>
            </a:bodyPr>
            <a:lstStyle/>
            <a:p>
              <a:pPr algn="ctr">
                <a:lnSpc>
                  <a:spcPts val="1280"/>
                </a:lnSpc>
              </a:pPr>
              <a:r>
                <a:rPr lang="en-US" sz="800" b="1" dirty="0">
                  <a:latin typeface="Gotham HTF Book" pitchFamily="50" charset="0"/>
                </a:rPr>
                <a:t>Angus Cheeseburger</a:t>
              </a:r>
            </a:p>
            <a:p>
              <a:pPr algn="ctr">
                <a:lnSpc>
                  <a:spcPts val="1280"/>
                </a:lnSpc>
              </a:pPr>
              <a:r>
                <a:rPr lang="en-US" sz="800" b="1" dirty="0">
                  <a:latin typeface="Gotham HTF Book" pitchFamily="50" charset="0"/>
                </a:rPr>
                <a:t>on a Martin’s Potato Roll</a:t>
              </a:r>
            </a:p>
            <a:p>
              <a:pPr algn="ctr">
                <a:lnSpc>
                  <a:spcPts val="1280"/>
                </a:lnSpc>
              </a:pPr>
              <a:endParaRPr lang="en-US" sz="800" b="1" dirty="0">
                <a:latin typeface="Gotham HTF Book" pitchFamily="50" charset="0"/>
              </a:endParaRPr>
            </a:p>
            <a:p>
              <a:pPr algn="ctr">
                <a:lnSpc>
                  <a:spcPts val="1280"/>
                </a:lnSpc>
              </a:pPr>
              <a:r>
                <a:rPr lang="en-US" sz="800" dirty="0">
                  <a:latin typeface="Gotham HTF Book" pitchFamily="50" charset="0"/>
                </a:rPr>
                <a:t>Tiny Twist Pretzels</a:t>
              </a:r>
            </a:p>
            <a:p>
              <a:pPr algn="ctr">
                <a:lnSpc>
                  <a:spcPts val="1280"/>
                </a:lnSpc>
              </a:pPr>
              <a:r>
                <a:rPr lang="en-US" sz="800" dirty="0">
                  <a:latin typeface="Gotham HTF Book" pitchFamily="50" charset="0"/>
                </a:rPr>
                <a:t>Fruit &amp; Veggie</a:t>
              </a:r>
            </a:p>
            <a:p>
              <a:pPr algn="ctr">
                <a:lnSpc>
                  <a:spcPts val="1280"/>
                </a:lnSpc>
              </a:pPr>
              <a:endParaRPr lang="en-US" sz="800" b="1" dirty="0">
                <a:latin typeface="Gotham HTF Book" pitchFamily="50" charset="0"/>
              </a:endParaRPr>
            </a:p>
            <a:p>
              <a:pPr algn="ctr">
                <a:lnSpc>
                  <a:spcPts val="1280"/>
                </a:lnSpc>
              </a:pPr>
              <a:r>
                <a:rPr lang="en-US" sz="800" b="1" dirty="0">
                  <a:latin typeface="Gotham HTF Book" pitchFamily="50" charset="0"/>
                </a:rPr>
                <a:t>Cupcake Day-$2.50</a:t>
              </a:r>
            </a:p>
          </p:txBody>
        </p:sp>
        <p:sp>
          <p:nvSpPr>
            <p:cNvPr id="52" name="TextBox 51">
              <a:extLst>
                <a:ext uri="{FF2B5EF4-FFF2-40B4-BE49-F238E27FC236}">
                  <a16:creationId xmlns:a16="http://schemas.microsoft.com/office/drawing/2014/main" id="{B3234AE1-4152-0BD6-648A-FB18199B54E0}"/>
                </a:ext>
              </a:extLst>
            </p:cNvPr>
            <p:cNvSpPr txBox="1">
              <a:spLocks noGrp="1" noRot="1" noMove="1" noResize="1" noEditPoints="1" noAdjustHandles="1" noChangeArrowheads="1" noChangeShapeType="1"/>
            </p:cNvSpPr>
            <p:nvPr/>
          </p:nvSpPr>
          <p:spPr>
            <a:xfrm>
              <a:off x="1594148" y="6951065"/>
              <a:ext cx="1463040" cy="1331477"/>
            </a:xfrm>
            <a:prstGeom prst="rect">
              <a:avLst/>
            </a:prstGeom>
            <a:noFill/>
          </p:spPr>
          <p:txBody>
            <a:bodyPr wrap="square">
              <a:spAutoFit/>
            </a:bodyPr>
            <a:lstStyle/>
            <a:p>
              <a:pPr algn="ctr">
                <a:lnSpc>
                  <a:spcPts val="1280"/>
                </a:lnSpc>
              </a:pPr>
              <a:r>
                <a:rPr lang="en-US" sz="800" b="1" dirty="0">
                  <a:latin typeface="Gotham HTF Book" pitchFamily="50" charset="0"/>
                </a:rPr>
                <a:t>NATIONAL TORTILLA CHIP DAY</a:t>
              </a:r>
            </a:p>
            <a:p>
              <a:pPr algn="ctr">
                <a:lnSpc>
                  <a:spcPts val="1280"/>
                </a:lnSpc>
              </a:pPr>
              <a:r>
                <a:rPr lang="en-US" sz="800" b="1" dirty="0">
                  <a:latin typeface="Gotham HTF Book" pitchFamily="50" charset="0"/>
                </a:rPr>
                <a:t>Seasoned Beef Tacos</a:t>
              </a:r>
            </a:p>
            <a:p>
              <a:pPr algn="ctr">
                <a:lnSpc>
                  <a:spcPts val="1280"/>
                </a:lnSpc>
              </a:pPr>
              <a:endParaRPr lang="en-US" sz="800" b="1" dirty="0">
                <a:latin typeface="Gotham HTF Book" pitchFamily="50" charset="0"/>
              </a:endParaRPr>
            </a:p>
            <a:p>
              <a:pPr algn="ctr">
                <a:lnSpc>
                  <a:spcPts val="1280"/>
                </a:lnSpc>
              </a:pPr>
              <a:r>
                <a:rPr lang="en-US" sz="800" dirty="0">
                  <a:latin typeface="Gotham HTF Book" pitchFamily="50" charset="0"/>
                </a:rPr>
                <a:t>Tex-Mex Rice</a:t>
              </a:r>
            </a:p>
            <a:p>
              <a:pPr algn="ctr">
                <a:lnSpc>
                  <a:spcPts val="1280"/>
                </a:lnSpc>
              </a:pPr>
              <a:r>
                <a:rPr lang="en-US" sz="800" dirty="0">
                  <a:latin typeface="Gotham HTF Book" pitchFamily="50" charset="0"/>
                </a:rPr>
                <a:t>Fruit &amp; Veggie</a:t>
              </a:r>
            </a:p>
            <a:p>
              <a:pPr algn="ctr">
                <a:lnSpc>
                  <a:spcPts val="1280"/>
                </a:lnSpc>
              </a:pPr>
              <a:r>
                <a:rPr lang="en-US" sz="800" dirty="0">
                  <a:latin typeface="Gotham HTF Book" pitchFamily="50" charset="0"/>
                </a:rPr>
                <a:t>Mini Churros</a:t>
              </a:r>
            </a:p>
            <a:p>
              <a:pPr algn="ctr">
                <a:lnSpc>
                  <a:spcPts val="1280"/>
                </a:lnSpc>
              </a:pPr>
              <a:endParaRPr lang="en-US" sz="800" dirty="0">
                <a:latin typeface="Gotham HTF Book" pitchFamily="50" charset="0"/>
              </a:endParaRPr>
            </a:p>
          </p:txBody>
        </p:sp>
        <p:sp>
          <p:nvSpPr>
            <p:cNvPr id="53" name="TextBox 52">
              <a:extLst>
                <a:ext uri="{FF2B5EF4-FFF2-40B4-BE49-F238E27FC236}">
                  <a16:creationId xmlns:a16="http://schemas.microsoft.com/office/drawing/2014/main" id="{5907AE69-B14A-2F67-FAC8-39074F7BB2DA}"/>
                </a:ext>
              </a:extLst>
            </p:cNvPr>
            <p:cNvSpPr txBox="1">
              <a:spLocks noGrp="1" noRot="1" noMove="1" noResize="1" noEditPoints="1" noAdjustHandles="1" noChangeArrowheads="1" noChangeShapeType="1"/>
            </p:cNvSpPr>
            <p:nvPr/>
          </p:nvSpPr>
          <p:spPr>
            <a:xfrm>
              <a:off x="17897" y="6951065"/>
              <a:ext cx="1463040" cy="1173352"/>
            </a:xfrm>
            <a:prstGeom prst="rect">
              <a:avLst/>
            </a:prstGeom>
            <a:noFill/>
          </p:spPr>
          <p:txBody>
            <a:bodyPr wrap="square">
              <a:spAutoFit/>
            </a:bodyPr>
            <a:lstStyle/>
            <a:p>
              <a:pPr algn="ctr">
                <a:lnSpc>
                  <a:spcPts val="1280"/>
                </a:lnSpc>
              </a:pPr>
              <a:r>
                <a:rPr lang="en-US" sz="800" b="1" dirty="0">
                  <a:latin typeface="Gotham HTF Book" pitchFamily="50" charset="0"/>
                </a:rPr>
                <a:t>Sausage, Egg &amp; Cheese Breakfast Muffin</a:t>
              </a:r>
            </a:p>
            <a:p>
              <a:pPr algn="ctr">
                <a:lnSpc>
                  <a:spcPts val="1280"/>
                </a:lnSpc>
              </a:pPr>
              <a:endParaRPr lang="en-US" sz="800" b="1" dirty="0">
                <a:latin typeface="Gotham HTF Book" pitchFamily="50" charset="0"/>
              </a:endParaRPr>
            </a:p>
            <a:p>
              <a:pPr algn="ctr">
                <a:lnSpc>
                  <a:spcPts val="1280"/>
                </a:lnSpc>
              </a:pPr>
              <a:r>
                <a:rPr lang="en-US" sz="800" dirty="0">
                  <a:latin typeface="Gotham HTF Book" pitchFamily="50" charset="0"/>
                </a:rPr>
                <a:t>Crisp Tater Tots</a:t>
              </a:r>
            </a:p>
            <a:p>
              <a:pPr algn="ctr">
                <a:lnSpc>
                  <a:spcPts val="1280"/>
                </a:lnSpc>
              </a:pPr>
              <a:r>
                <a:rPr lang="en-US" sz="800" dirty="0">
                  <a:latin typeface="Gotham HTF Book" pitchFamily="50" charset="0"/>
                </a:rPr>
                <a:t>String Cheese</a:t>
              </a:r>
            </a:p>
            <a:p>
              <a:pPr algn="ctr">
                <a:lnSpc>
                  <a:spcPts val="1280"/>
                </a:lnSpc>
              </a:pPr>
              <a:r>
                <a:rPr lang="en-US" sz="800" dirty="0">
                  <a:latin typeface="Gotham HTF Book" pitchFamily="50" charset="0"/>
                </a:rPr>
                <a:t>Fruit &amp; Veggie</a:t>
              </a:r>
            </a:p>
            <a:p>
              <a:pPr algn="ctr">
                <a:lnSpc>
                  <a:spcPts val="1280"/>
                </a:lnSpc>
              </a:pPr>
              <a:endParaRPr lang="en-US" sz="800" dirty="0">
                <a:latin typeface="Gotham HTF Book" pitchFamily="50" charset="0"/>
              </a:endParaRPr>
            </a:p>
          </p:txBody>
        </p:sp>
      </p:grpSp>
      <p:grpSp>
        <p:nvGrpSpPr>
          <p:cNvPr id="60" name="Group 59">
            <a:extLst>
              <a:ext uri="{FF2B5EF4-FFF2-40B4-BE49-F238E27FC236}">
                <a16:creationId xmlns:a16="http://schemas.microsoft.com/office/drawing/2014/main" id="{4DA583EB-DC46-FD1A-6D5F-095C935392E0}"/>
              </a:ext>
            </a:extLst>
          </p:cNvPr>
          <p:cNvGrpSpPr>
            <a:grpSpLocks noGrp="1" noUngrp="1" noRot="1" noMove="1" noResize="1"/>
          </p:cNvGrpSpPr>
          <p:nvPr/>
        </p:nvGrpSpPr>
        <p:grpSpPr>
          <a:xfrm>
            <a:off x="3210560" y="1293525"/>
            <a:ext cx="649390" cy="370783"/>
            <a:chOff x="3231715" y="973170"/>
            <a:chExt cx="836401" cy="370783"/>
          </a:xfrm>
        </p:grpSpPr>
        <p:sp>
          <p:nvSpPr>
            <p:cNvPr id="61" name="TextBox 60">
              <a:extLst>
                <a:ext uri="{FF2B5EF4-FFF2-40B4-BE49-F238E27FC236}">
                  <a16:creationId xmlns:a16="http://schemas.microsoft.com/office/drawing/2014/main" id="{8646247F-7444-4CF7-2333-EECB77F57F25}"/>
                </a:ext>
              </a:extLst>
            </p:cNvPr>
            <p:cNvSpPr txBox="1">
              <a:spLocks noGrp="1" noRot="1" noMove="1" noResize="1" noEditPoints="1" noAdjustHandles="1" noChangeArrowheads="1" noChangeShapeType="1"/>
            </p:cNvSpPr>
            <p:nvPr/>
          </p:nvSpPr>
          <p:spPr>
            <a:xfrm>
              <a:off x="3231715" y="1036334"/>
              <a:ext cx="800100" cy="230832"/>
            </a:xfrm>
            <a:prstGeom prst="rect">
              <a:avLst/>
            </a:prstGeom>
            <a:noFill/>
          </p:spPr>
          <p:txBody>
            <a:bodyPr wrap="square" rtlCol="0">
              <a:spAutoFit/>
            </a:bodyPr>
            <a:lstStyle/>
            <a:p>
              <a:pPr algn="r"/>
              <a:endParaRPr lang="en-US" sz="900" b="1" dirty="0">
                <a:solidFill>
                  <a:srgbClr val="3C3935"/>
                </a:solidFill>
                <a:latin typeface="Gotham HTF Light" pitchFamily="50" charset="0"/>
              </a:endParaRPr>
            </a:p>
          </p:txBody>
        </p:sp>
        <p:cxnSp>
          <p:nvCxnSpPr>
            <p:cNvPr id="62" name="Straight Connector 61">
              <a:extLst>
                <a:ext uri="{FF2B5EF4-FFF2-40B4-BE49-F238E27FC236}">
                  <a16:creationId xmlns:a16="http://schemas.microsoft.com/office/drawing/2014/main" id="{F125E5B1-6220-6E82-77F2-0ABD9D1306B8}"/>
                </a:ext>
              </a:extLst>
            </p:cNvPr>
            <p:cNvCxnSpPr>
              <a:cxnSpLocks noGrp="1" noRot="1" noMove="1" noResize="1" noEditPoints="1" noAdjustHandles="1" noChangeArrowheads="1" noChangeShapeType="1"/>
            </p:cNvCxnSpPr>
            <p:nvPr/>
          </p:nvCxnSpPr>
          <p:spPr>
            <a:xfrm>
              <a:off x="4068116" y="973170"/>
              <a:ext cx="0" cy="370783"/>
            </a:xfrm>
            <a:prstGeom prst="line">
              <a:avLst/>
            </a:prstGeom>
            <a:ln w="12700">
              <a:solidFill>
                <a:srgbClr val="3C3935"/>
              </a:solidFill>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7B291C0F-3817-6ACB-2F2F-1B689295BC47}"/>
              </a:ext>
            </a:extLst>
          </p:cNvPr>
          <p:cNvSpPr txBox="1">
            <a:spLocks noGrp="1" noRot="1" noMove="1" noResize="1" noEditPoints="1" noAdjustHandles="1" noChangeArrowheads="1" noChangeShapeType="1"/>
          </p:cNvSpPr>
          <p:nvPr/>
        </p:nvSpPr>
        <p:spPr>
          <a:xfrm>
            <a:off x="4112895" y="1179717"/>
            <a:ext cx="3528770" cy="523220"/>
          </a:xfrm>
          <a:prstGeom prst="rect">
            <a:avLst/>
          </a:prstGeom>
          <a:noFill/>
        </p:spPr>
        <p:txBody>
          <a:bodyPr wrap="square" lIns="91440" tIns="45720" rIns="91440" bIns="45720" rtlCol="0" anchor="t">
            <a:spAutoFit/>
          </a:bodyPr>
          <a:lstStyle/>
          <a:p>
            <a:r>
              <a:rPr lang="en-US" sz="500" spc="65" dirty="0">
                <a:latin typeface="Gotham HTF Book" pitchFamily="50" charset="0"/>
              </a:rPr>
              <a:t>“We do not discriminate on the basis of age, race, color, national or ethnic origin, sex or handicap in employment practices or in administration of any of its education programs and activities in accordance with applicable federal statutes and regulations. EOE”</a:t>
            </a:r>
          </a:p>
          <a:p>
            <a:r>
              <a:rPr lang="en-US" sz="700" spc="65" dirty="0">
                <a:latin typeface="Gotham HTF Book" pitchFamily="50" charset="0"/>
              </a:rPr>
              <a:t>ALL MENUS SUBJECT TO CHANGE</a:t>
            </a:r>
            <a:endParaRPr lang="en-US" sz="500" spc="65" dirty="0">
              <a:latin typeface="Gotham HTF Book" pitchFamily="50" charset="0"/>
            </a:endParaRPr>
          </a:p>
        </p:txBody>
      </p:sp>
      <p:sp>
        <p:nvSpPr>
          <p:cNvPr id="2" name="TextBox 1">
            <a:extLst>
              <a:ext uri="{FF2B5EF4-FFF2-40B4-BE49-F238E27FC236}">
                <a16:creationId xmlns:a16="http://schemas.microsoft.com/office/drawing/2014/main" id="{8292CF06-61FE-AA71-352B-00F6AE743C55}"/>
              </a:ext>
            </a:extLst>
          </p:cNvPr>
          <p:cNvSpPr txBox="1">
            <a:spLocks noGrp="1" noRot="1" noMove="1" noResize="1" noEditPoints="1" noAdjustHandles="1" noChangeArrowheads="1" noChangeShapeType="1"/>
          </p:cNvSpPr>
          <p:nvPr/>
        </p:nvSpPr>
        <p:spPr>
          <a:xfrm>
            <a:off x="1560503" y="2350258"/>
            <a:ext cx="1463040" cy="1237070"/>
          </a:xfrm>
          <a:prstGeom prst="rect">
            <a:avLst/>
          </a:prstGeom>
          <a:noFill/>
        </p:spPr>
        <p:txBody>
          <a:bodyPr wrap="square">
            <a:spAutoFit/>
          </a:bodyPr>
          <a:lstStyle/>
          <a:p>
            <a:pPr algn="ctr">
              <a:lnSpc>
                <a:spcPts val="1280"/>
              </a:lnSpc>
            </a:pPr>
            <a:r>
              <a:rPr lang="en-US" sz="800" b="1" dirty="0">
                <a:latin typeface="Gotham HTF Book" pitchFamily="50" charset="0"/>
              </a:rPr>
              <a:t>Homestyle Chicken Sandwich on a Martin’s Potato Roll</a:t>
            </a:r>
          </a:p>
          <a:p>
            <a:pPr algn="ctr">
              <a:lnSpc>
                <a:spcPts val="1280"/>
              </a:lnSpc>
            </a:pPr>
            <a:endParaRPr lang="en-US" sz="800" b="1" dirty="0">
              <a:latin typeface="Gotham HTF Book" pitchFamily="50" charset="0"/>
            </a:endParaRPr>
          </a:p>
          <a:p>
            <a:pPr algn="ctr">
              <a:lnSpc>
                <a:spcPts val="1280"/>
              </a:lnSpc>
            </a:pPr>
            <a:r>
              <a:rPr lang="en-US" sz="800" dirty="0">
                <a:latin typeface="Gotham HTF Book" pitchFamily="50" charset="0"/>
              </a:rPr>
              <a:t>Crazy Fries</a:t>
            </a:r>
          </a:p>
          <a:p>
            <a:pPr algn="ctr">
              <a:lnSpc>
                <a:spcPts val="1280"/>
              </a:lnSpc>
            </a:pPr>
            <a:r>
              <a:rPr lang="en-US" sz="800" dirty="0">
                <a:latin typeface="Gotham HTF Book" pitchFamily="50" charset="0"/>
              </a:rPr>
              <a:t>Fruit &amp; Veggie </a:t>
            </a:r>
          </a:p>
          <a:p>
            <a:pPr algn="ctr">
              <a:lnSpc>
                <a:spcPts val="1280"/>
              </a:lnSpc>
            </a:pPr>
            <a:endParaRPr lang="en-US" sz="800" dirty="0">
              <a:latin typeface="Gotham HTF Book" pitchFamily="50" charset="0"/>
            </a:endParaRPr>
          </a:p>
        </p:txBody>
      </p:sp>
      <p:sp>
        <p:nvSpPr>
          <p:cNvPr id="3" name="TextBox 2">
            <a:extLst>
              <a:ext uri="{FF2B5EF4-FFF2-40B4-BE49-F238E27FC236}">
                <a16:creationId xmlns:a16="http://schemas.microsoft.com/office/drawing/2014/main" id="{30CAC159-C687-E875-1078-255C766CA916}"/>
              </a:ext>
            </a:extLst>
          </p:cNvPr>
          <p:cNvSpPr txBox="1">
            <a:spLocks noGrp="1" noRot="1" noMove="1" noResize="1" noEditPoints="1" noAdjustHandles="1" noChangeArrowheads="1" noChangeShapeType="1"/>
          </p:cNvSpPr>
          <p:nvPr/>
        </p:nvSpPr>
        <p:spPr>
          <a:xfrm>
            <a:off x="41611" y="2350258"/>
            <a:ext cx="1485410" cy="1237070"/>
          </a:xfrm>
          <a:prstGeom prst="rect">
            <a:avLst/>
          </a:prstGeom>
          <a:noFill/>
        </p:spPr>
        <p:txBody>
          <a:bodyPr wrap="square">
            <a:spAutoFit/>
          </a:bodyPr>
          <a:lstStyle/>
          <a:p>
            <a:pPr algn="ctr">
              <a:lnSpc>
                <a:spcPts val="1280"/>
              </a:lnSpc>
            </a:pPr>
            <a:r>
              <a:rPr lang="en-US" sz="800" b="1" dirty="0">
                <a:latin typeface="Gotham HTF Book" pitchFamily="50" charset="0"/>
              </a:rPr>
              <a:t>Cinnamon French </a:t>
            </a:r>
          </a:p>
          <a:p>
            <a:pPr algn="ctr">
              <a:lnSpc>
                <a:spcPts val="1280"/>
              </a:lnSpc>
            </a:pPr>
            <a:r>
              <a:rPr lang="en-US" sz="800" b="1" dirty="0">
                <a:latin typeface="Gotham HTF Book" pitchFamily="50" charset="0"/>
              </a:rPr>
              <a:t>Toast Sticks</a:t>
            </a:r>
          </a:p>
          <a:p>
            <a:pPr algn="ctr">
              <a:lnSpc>
                <a:spcPts val="1280"/>
              </a:lnSpc>
            </a:pPr>
            <a:endParaRPr lang="en-US" sz="800" b="1" dirty="0">
              <a:latin typeface="Gotham HTF Book" pitchFamily="50" charset="0"/>
            </a:endParaRPr>
          </a:p>
          <a:p>
            <a:pPr algn="ctr">
              <a:lnSpc>
                <a:spcPts val="1280"/>
              </a:lnSpc>
            </a:pPr>
            <a:r>
              <a:rPr lang="en-US" sz="800" dirty="0">
                <a:latin typeface="Gotham HTF Book" pitchFamily="50" charset="0"/>
              </a:rPr>
              <a:t>Homestyle Sausage Patty</a:t>
            </a:r>
          </a:p>
          <a:p>
            <a:pPr algn="ctr">
              <a:lnSpc>
                <a:spcPts val="1280"/>
              </a:lnSpc>
            </a:pPr>
            <a:r>
              <a:rPr lang="en-US" sz="800" dirty="0">
                <a:latin typeface="Gotham HTF Book" pitchFamily="50" charset="0"/>
              </a:rPr>
              <a:t>Yogurt</a:t>
            </a:r>
          </a:p>
          <a:p>
            <a:pPr algn="ctr">
              <a:lnSpc>
                <a:spcPts val="1280"/>
              </a:lnSpc>
            </a:pPr>
            <a:r>
              <a:rPr lang="en-US" sz="800" dirty="0">
                <a:latin typeface="Gotham HTF Book" pitchFamily="50" charset="0"/>
              </a:rPr>
              <a:t>Fruit &amp; Veggie </a:t>
            </a:r>
          </a:p>
          <a:p>
            <a:pPr algn="ctr">
              <a:lnSpc>
                <a:spcPts val="1280"/>
              </a:lnSpc>
            </a:pPr>
            <a:endParaRPr lang="en-US" sz="800" b="1" dirty="0">
              <a:latin typeface="Gotham HTF Book" pitchFamily="50" charset="0"/>
            </a:endParaRPr>
          </a:p>
        </p:txBody>
      </p:sp>
      <p:pic>
        <p:nvPicPr>
          <p:cNvPr id="5" name="Picture 4" descr="A group of sliced vegetables&#10;&#10;AI-generated content may be incorrect.">
            <a:extLst>
              <a:ext uri="{FF2B5EF4-FFF2-40B4-BE49-F238E27FC236}">
                <a16:creationId xmlns:a16="http://schemas.microsoft.com/office/drawing/2014/main" id="{CDA39159-ABAE-4642-34AD-BB9FBFA20B0A}"/>
              </a:ext>
            </a:extLst>
          </p:cNvPr>
          <p:cNvPicPr>
            <a:picLocks noGrp="1" noRot="1" noChangeAspect="1" noMove="1" noResize="1" noEditPoints="1" noAdjustHandles="1" noChangeArrowheads="1" noChangeShapeType="1" noCrop="1"/>
          </p:cNvPicPr>
          <p:nvPr/>
        </p:nvPicPr>
        <p:blipFill>
          <a:blip r:embed="rId2"/>
          <a:stretch>
            <a:fillRect/>
          </a:stretch>
        </p:blipFill>
        <p:spPr>
          <a:xfrm>
            <a:off x="1676429" y="8561176"/>
            <a:ext cx="4419541" cy="1176827"/>
          </a:xfrm>
          <a:prstGeom prst="rect">
            <a:avLst/>
          </a:prstGeom>
        </p:spPr>
      </p:pic>
      <p:grpSp>
        <p:nvGrpSpPr>
          <p:cNvPr id="4" name="Group 3">
            <a:extLst>
              <a:ext uri="{FF2B5EF4-FFF2-40B4-BE49-F238E27FC236}">
                <a16:creationId xmlns:a16="http://schemas.microsoft.com/office/drawing/2014/main" id="{3A0AB66C-3891-F6E5-4C21-131D08826B7E}"/>
              </a:ext>
            </a:extLst>
          </p:cNvPr>
          <p:cNvGrpSpPr>
            <a:grpSpLocks noGrp="1" noUngrp="1" noRot="1" noMove="1" noResize="1"/>
          </p:cNvGrpSpPr>
          <p:nvPr/>
        </p:nvGrpSpPr>
        <p:grpSpPr>
          <a:xfrm>
            <a:off x="3210560" y="1293525"/>
            <a:ext cx="649390" cy="370783"/>
            <a:chOff x="3231715" y="973170"/>
            <a:chExt cx="836401" cy="370783"/>
          </a:xfrm>
        </p:grpSpPr>
        <p:sp>
          <p:nvSpPr>
            <p:cNvPr id="8" name="TextBox 7">
              <a:extLst>
                <a:ext uri="{FF2B5EF4-FFF2-40B4-BE49-F238E27FC236}">
                  <a16:creationId xmlns:a16="http://schemas.microsoft.com/office/drawing/2014/main" id="{C585888C-5B1E-63EE-A118-69DCD2CA8F5A}"/>
                </a:ext>
              </a:extLst>
            </p:cNvPr>
            <p:cNvSpPr txBox="1">
              <a:spLocks noGrp="1" noRot="1" noMove="1" noResize="1" noEditPoints="1" noAdjustHandles="1" noChangeArrowheads="1" noChangeShapeType="1"/>
            </p:cNvSpPr>
            <p:nvPr/>
          </p:nvSpPr>
          <p:spPr>
            <a:xfrm>
              <a:off x="3231715" y="1036334"/>
              <a:ext cx="800100" cy="230832"/>
            </a:xfrm>
            <a:prstGeom prst="rect">
              <a:avLst/>
            </a:prstGeom>
            <a:noFill/>
          </p:spPr>
          <p:txBody>
            <a:bodyPr wrap="square" rtlCol="0">
              <a:spAutoFit/>
            </a:bodyPr>
            <a:lstStyle/>
            <a:p>
              <a:pPr algn="r"/>
              <a:endParaRPr lang="en-US" sz="900" b="1" dirty="0">
                <a:solidFill>
                  <a:srgbClr val="3C3935"/>
                </a:solidFill>
                <a:latin typeface="Gotham HTF Light" pitchFamily="50" charset="0"/>
              </a:endParaRPr>
            </a:p>
          </p:txBody>
        </p:sp>
        <p:cxnSp>
          <p:nvCxnSpPr>
            <p:cNvPr id="9" name="Straight Connector 8">
              <a:extLst>
                <a:ext uri="{FF2B5EF4-FFF2-40B4-BE49-F238E27FC236}">
                  <a16:creationId xmlns:a16="http://schemas.microsoft.com/office/drawing/2014/main" id="{A26478BE-50FD-7201-87DC-A052D63D181B}"/>
                </a:ext>
              </a:extLst>
            </p:cNvPr>
            <p:cNvCxnSpPr>
              <a:cxnSpLocks noGrp="1" noRot="1" noMove="1" noResize="1" noEditPoints="1" noAdjustHandles="1" noChangeArrowheads="1" noChangeShapeType="1"/>
            </p:cNvCxnSpPr>
            <p:nvPr/>
          </p:nvCxnSpPr>
          <p:spPr>
            <a:xfrm>
              <a:off x="4068116" y="973170"/>
              <a:ext cx="0" cy="370783"/>
            </a:xfrm>
            <a:prstGeom prst="line">
              <a:avLst/>
            </a:prstGeom>
            <a:ln w="12700">
              <a:solidFill>
                <a:srgbClr val="3C3935"/>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6B786464-FF88-9575-874D-4B27C30D30DC}"/>
              </a:ext>
            </a:extLst>
          </p:cNvPr>
          <p:cNvSpPr txBox="1">
            <a:spLocks noGrp="1" noRot="1" noMove="1" noResize="1" noEditPoints="1" noAdjustHandles="1" noChangeArrowheads="1" noChangeShapeType="1"/>
          </p:cNvSpPr>
          <p:nvPr/>
        </p:nvSpPr>
        <p:spPr>
          <a:xfrm>
            <a:off x="224087" y="1245552"/>
            <a:ext cx="3662113" cy="707886"/>
          </a:xfrm>
          <a:prstGeom prst="rect">
            <a:avLst/>
          </a:prstGeom>
          <a:noFill/>
        </p:spPr>
        <p:txBody>
          <a:bodyPr wrap="square">
            <a:spAutoFit/>
          </a:bodyPr>
          <a:lstStyle/>
          <a:p>
            <a:r>
              <a:rPr lang="en-US" sz="800" dirty="0">
                <a:solidFill>
                  <a:srgbClr val="3C3934"/>
                </a:solidFill>
                <a:latin typeface="Gotham HTF Light" pitchFamily="50" charset="0"/>
              </a:rPr>
              <a:t>Please remember to check the balance of your lunch accounts on Payschoolscentral.com. Along with our Daily Meal, we also offer Pizza as a meal with the daily sides components.  A variety of A la Carte items are available for purchase daily</a:t>
            </a:r>
          </a:p>
          <a:p>
            <a:endParaRPr lang="en-US" sz="800" dirty="0">
              <a:solidFill>
                <a:srgbClr val="3C3934"/>
              </a:solidFill>
              <a:latin typeface="Gotham HTF Light" pitchFamily="50" charset="0"/>
            </a:endParaRPr>
          </a:p>
        </p:txBody>
      </p:sp>
    </p:spTree>
    <p:extLst>
      <p:ext uri="{BB962C8B-B14F-4D97-AF65-F5344CB8AC3E}">
        <p14:creationId xmlns:p14="http://schemas.microsoft.com/office/powerpoint/2010/main" val="22943267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1519f0f-2dbf-4e21-bf34-a686ce97588a}" enabled="0" method="" siteId="{b1519f0f-2dbf-4e21-bf34-a686ce97588a}" removed="1"/>
</clbl:labelList>
</file>

<file path=docProps/app.xml><?xml version="1.0" encoding="utf-8"?>
<Properties xmlns="http://schemas.openxmlformats.org/officeDocument/2006/extended-properties" xmlns:vt="http://schemas.openxmlformats.org/officeDocument/2006/docPropsVTypes">
  <Template>Office Theme</Template>
  <TotalTime>1591</TotalTime>
  <Words>359</Words>
  <Application>Microsoft Office PowerPoint</Application>
  <PresentationFormat>Custom</PresentationFormat>
  <Paragraphs>111</Paragraphs>
  <Slides>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vt:i4>
      </vt:variant>
    </vt:vector>
  </HeadingPairs>
  <TitlesOfParts>
    <vt:vector size="11" baseType="lpstr">
      <vt:lpstr>Muli</vt:lpstr>
      <vt:lpstr>Arial</vt:lpstr>
      <vt:lpstr>Arial Black</vt:lpstr>
      <vt:lpstr>Calibri</vt:lpstr>
      <vt:lpstr>Gotham HTF Book</vt:lpstr>
      <vt:lpstr>Gotham HTF Light</vt:lpstr>
      <vt:lpstr>Montserrat</vt:lpstr>
      <vt:lpstr>Reckless Neue Medium</vt:lpstr>
      <vt:lpstr>Custom Design</vt:lpstr>
      <vt:lpstr>1_Custom Design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Berg</dc:creator>
  <cp:lastModifiedBy>Cunningham, Samuel</cp:lastModifiedBy>
  <cp:revision>58</cp:revision>
  <dcterms:created xsi:type="dcterms:W3CDTF">2022-08-05T12:54:46Z</dcterms:created>
  <dcterms:modified xsi:type="dcterms:W3CDTF">2026-01-20T16:22:01Z</dcterms:modified>
</cp:coreProperties>
</file>